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60" r:id="rId3"/>
    <p:sldId id="259" r:id="rId4"/>
    <p:sldId id="263" r:id="rId5"/>
    <p:sldId id="261" r:id="rId6"/>
    <p:sldId id="258" r:id="rId7"/>
    <p:sldId id="266"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82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POC mit </a:t>
            </a:r>
            <a:r>
              <a:rPr lang="de-DE" sz="1200" b="0" dirty="0" err="1"/>
              <a:t>Priority</a:t>
            </a:r>
            <a:r>
              <a:rPr lang="de-DE" sz="1200" b="0" dirty="0"/>
              <a:t> decken die kern Funktionalitäten unseres Systems ab und wurden demensprechen eingeteilt. Die POCs decken sich ebenfalls mit unseren Use Cases.</a:t>
            </a:r>
            <a:endParaRPr lang="de-DE" b="0"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Gelaufener POC: Der </a:t>
            </a:r>
            <a:r>
              <a:rPr lang="de-DE" dirty="0" err="1"/>
              <a:t>Úpload</a:t>
            </a:r>
            <a:r>
              <a:rPr lang="de-DE" dirty="0"/>
              <a:t> des Bilds hat geklappt, jedoch ist aus Zeitgründen die Speicherung und die gängigen Bildformate wie im </a:t>
            </a:r>
            <a:r>
              <a:rPr lang="de-DE" dirty="0" err="1"/>
              <a:t>Fallback</a:t>
            </a:r>
            <a:r>
              <a:rPr lang="de-DE" dirty="0"/>
              <a:t> definiert nicht enthalten.</a:t>
            </a:r>
          </a:p>
          <a:p>
            <a:r>
              <a:rPr lang="de-DE" dirty="0"/>
              <a:t>Aufruf eines gespeicherten Bildes</a:t>
            </a:r>
          </a:p>
          <a:p>
            <a:r>
              <a:rPr lang="de-DE" dirty="0"/>
              <a:t>Bei diesem POC soll sichergestellt werden das die User des User-Contents eine entsprechende Anzeige erhalten, um eine Irritation zu verhindern. </a:t>
            </a:r>
          </a:p>
          <a:p>
            <a:r>
              <a:rPr lang="de-DE" dirty="0"/>
              <a:t>Gelaufener POC: Durch Probleme </a:t>
            </a:r>
            <a:r>
              <a:rPr lang="de-DE"/>
              <a:t>bei </a:t>
            </a:r>
            <a:r>
              <a:rPr lang="de-DE" dirty="0"/>
              <a:t>Z</a:t>
            </a:r>
            <a:r>
              <a:rPr lang="de-DE"/>
              <a:t>ugriffsrechten </a:t>
            </a:r>
            <a:r>
              <a:rPr lang="de-DE" dirty="0"/>
              <a:t>unter Android und Fehler beim schreiben in der </a:t>
            </a:r>
            <a:r>
              <a:rPr lang="de-DE" dirty="0" err="1"/>
              <a:t>realtime</a:t>
            </a:r>
            <a:r>
              <a:rPr lang="de-DE" dirty="0"/>
              <a:t> Datenbank, wird das Bild aus dem </a:t>
            </a:r>
            <a:r>
              <a:rPr lang="de-DE" dirty="0" err="1"/>
              <a:t>programm</a:t>
            </a:r>
            <a:r>
              <a:rPr lang="de-DE" dirty="0"/>
              <a:t> Speicher zur Laufzeit geladen.</a:t>
            </a:r>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a:t>User-Profiles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7</a:t>
            </a:fld>
            <a:endParaRPr lang="de-DE"/>
          </a:p>
        </p:txBody>
      </p:sp>
    </p:spTree>
    <p:extLst>
      <p:ext uri="{BB962C8B-B14F-4D97-AF65-F5344CB8AC3E}">
        <p14:creationId xmlns:p14="http://schemas.microsoft.com/office/powerpoint/2010/main" val="9058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4" cy="6012932"/>
          </a:xfrm>
        </p:spPr>
      </p:pic>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2249</Words>
  <Application>Microsoft Office PowerPoint</Application>
  <PresentationFormat>Breitbild</PresentationFormat>
  <Paragraphs>215</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269</cp:revision>
  <dcterms:created xsi:type="dcterms:W3CDTF">2018-06-14T10:15:21Z</dcterms:created>
  <dcterms:modified xsi:type="dcterms:W3CDTF">2023-01-12T18:09:52Z</dcterms:modified>
</cp:coreProperties>
</file>