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10.01.2023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0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5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8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0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3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18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21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10.01.2023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10.01.2023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10.01.2023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10.01.2023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10.01.2023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PB5cFxc=/?share_link_id=64858727421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Audit 3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902" y="2646655"/>
            <a:ext cx="9144000" cy="1575149"/>
          </a:xfrm>
          <a:effectLst/>
        </p:spPr>
        <p:txBody>
          <a:bodyPr anchor="ctr">
            <a:normAutofit fontScale="40000" lnSpcReduction="20000"/>
          </a:bodyPr>
          <a:lstStyle/>
          <a:p>
            <a:r>
              <a:rPr lang="de-DE" sz="5400" dirty="0"/>
              <a:t>Projekt an der TH Köln</a:t>
            </a:r>
          </a:p>
          <a:p>
            <a:r>
              <a:rPr lang="de-DE" sz="5400" dirty="0"/>
              <a:t>Wintersemester 22/23</a:t>
            </a:r>
          </a:p>
          <a:p>
            <a:r>
              <a:rPr lang="de-DE" sz="5400" dirty="0"/>
              <a:t>Entwicklungsprojekt – Perspektive – Social Computing</a:t>
            </a:r>
          </a:p>
          <a:p>
            <a:r>
              <a:rPr lang="de-DE" sz="5400" dirty="0"/>
              <a:t>Mirjam Blümm, Uwe Müsse, Simon Schulte</a:t>
            </a:r>
          </a:p>
          <a:p>
            <a:endParaRPr lang="de-DE" sz="540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692A2120-7101-29B4-D59E-DDA9047D78F9}"/>
              </a:ext>
            </a:extLst>
          </p:cNvPr>
          <p:cNvSpPr txBox="1">
            <a:spLocks/>
          </p:cNvSpPr>
          <p:nvPr/>
        </p:nvSpPr>
        <p:spPr>
          <a:xfrm>
            <a:off x="1348902" y="5816600"/>
            <a:ext cx="9144000" cy="7875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/>
              <a:t>Frederik Hausen, Philipp Zimmer, 	Sebastian Koch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Audit 4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10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3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100000">
              <a:schemeClr val="accent1">
                <a:lumMod val="47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85000">
              <a:schemeClr val="accent1">
                <a:lumMod val="85000"/>
                <a:lumOff val="1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1D27A-80D2-4A71-84A3-0C862BE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Projektplan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10C32-B549-4BA1-BA18-A7DAF29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de-DE" sz="3200" dirty="0">
              <a:hlinkClick r:id="rId3"/>
            </a:endParaRPr>
          </a:p>
          <a:p>
            <a:pPr lvl="0"/>
            <a:r>
              <a:rPr lang="de-DE" sz="3200" dirty="0"/>
              <a:t>Artefakte als Darstellung, Link als Extra</a:t>
            </a:r>
          </a:p>
          <a:p>
            <a:pPr lvl="0"/>
            <a:r>
              <a:rPr lang="de-DE" sz="3200" dirty="0"/>
              <a:t>Notiz beschreibend, bzw. erklärend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66BAE-B433-D556-F234-74989A3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 </a:t>
            </a:r>
            <a:r>
              <a:rPr lang="de-DE" dirty="0" err="1"/>
              <a:t>ToDos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0E3F5A-7EE9-24A6-C4BF-E37D9B67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Anforderungen</a:t>
            </a:r>
          </a:p>
          <a:p>
            <a:r>
              <a:rPr lang="de-DE" dirty="0"/>
              <a:t>Risikoanalyse</a:t>
            </a:r>
          </a:p>
          <a:p>
            <a:r>
              <a:rPr lang="de-DE" dirty="0"/>
              <a:t>Userprofiles</a:t>
            </a:r>
          </a:p>
          <a:p>
            <a:r>
              <a:rPr lang="de-DE" dirty="0" err="1"/>
              <a:t>Usecases</a:t>
            </a:r>
            <a:endParaRPr lang="de-DE" dirty="0"/>
          </a:p>
          <a:p>
            <a:r>
              <a:rPr lang="de-DE" dirty="0"/>
              <a:t>PoCs</a:t>
            </a:r>
          </a:p>
          <a:p>
            <a:r>
              <a:rPr lang="de-DE" dirty="0"/>
              <a:t>Zeitplan (bis Audit 4)</a:t>
            </a:r>
          </a:p>
          <a:p>
            <a:r>
              <a:rPr lang="de-DE" dirty="0"/>
              <a:t>Projektplan Meeting Art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3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157ECA8-C17E-F17A-CEC9-B79DEE14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28B3D-0288-9D01-3FAB-ED2A638A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Breitbild</PresentationFormat>
  <Paragraphs>41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gg sans</vt:lpstr>
      <vt:lpstr>Office</vt:lpstr>
      <vt:lpstr>Audit 3 </vt:lpstr>
      <vt:lpstr>Projektplan</vt:lpstr>
      <vt:lpstr> ToDos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Audit 4 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247</cp:revision>
  <dcterms:created xsi:type="dcterms:W3CDTF">2018-06-14T10:15:21Z</dcterms:created>
  <dcterms:modified xsi:type="dcterms:W3CDTF">2023-01-10T08:32:30Z</dcterms:modified>
</cp:coreProperties>
</file>