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9" r:id="rId4"/>
    <p:sldId id="261" r:id="rId5"/>
    <p:sldId id="262" r:id="rId6"/>
    <p:sldId id="263" r:id="rId7"/>
    <p:sldId id="268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60"/>
            <p14:sldId id="269"/>
            <p14:sldId id="261"/>
            <p14:sldId id="262"/>
            <p14:sldId id="263"/>
            <p14:sldId id="268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05.03.2023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05.03.2023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0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9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43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2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05.03.2023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05.03.2023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05.03.2023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05.03.2023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05.03.2023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05.03.2023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05.03.2023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4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2110902"/>
            <a:ext cx="9483252" cy="2708747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Projekt an der TH Köln</a:t>
            </a:r>
          </a:p>
          <a:p>
            <a:r>
              <a:rPr lang="de-DE" dirty="0"/>
              <a:t>Wintersemester 22/23</a:t>
            </a:r>
          </a:p>
          <a:p>
            <a:r>
              <a:rPr lang="de-DE" dirty="0"/>
              <a:t>Entwicklungsprojekt – Perspektive – Social Computing</a:t>
            </a:r>
          </a:p>
          <a:p>
            <a:r>
              <a:rPr lang="de-DE" dirty="0"/>
              <a:t>Von (Frederik Hausen), Philipp Zimmer, Sebastian Koch</a:t>
            </a:r>
          </a:p>
          <a:p>
            <a:r>
              <a:rPr lang="de-DE" dirty="0"/>
              <a:t>Bei Mirjam Blümm, Uwe Müsse, Simon Schulte</a:t>
            </a: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2110902"/>
            <a:ext cx="9483252" cy="2708747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dirty="0"/>
              <a:t>Vielen Dank für die Aufmerksamkeit</a:t>
            </a: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3880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Idee</a:t>
            </a:r>
          </a:p>
          <a:p>
            <a:pPr marL="0" indent="0" algn="ctr">
              <a:buNone/>
            </a:pPr>
            <a:r>
              <a:rPr lang="de-DE" dirty="0"/>
              <a:t>Meilensteine</a:t>
            </a:r>
          </a:p>
          <a:p>
            <a:pPr marL="0" indent="0" algn="ctr">
              <a:buNone/>
            </a:pPr>
            <a:r>
              <a:rPr lang="de-DE" dirty="0"/>
              <a:t>Demonstration des funktionalen </a:t>
            </a:r>
            <a:r>
              <a:rPr lang="de-DE" dirty="0" err="1"/>
              <a:t>Prototypes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Codeinspektion des funktionalen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  <a:p>
            <a:pPr marL="0" indent="0" algn="ctr">
              <a:buNone/>
            </a:pPr>
            <a:r>
              <a:rPr lang="de-DE" dirty="0"/>
              <a:t>Fazit und kritisch reflektiertes </a:t>
            </a:r>
            <a:r>
              <a:rPr lang="de-DE" dirty="0" err="1"/>
              <a:t>Prozessassessment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Probleme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5D9FA-F110-A7ED-AA83-9D2C011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354FE-E5C0-2CD0-ED0A-E9EAEB8F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BEB44D-E01E-5970-CC20-42B1795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Meilensteine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Rahmenbedingungen des Systems</a:t>
            </a:r>
          </a:p>
          <a:p>
            <a:r>
              <a:rPr lang="de-DE" dirty="0"/>
              <a:t>Domäne skizziert</a:t>
            </a:r>
          </a:p>
          <a:p>
            <a:pPr lvl="1"/>
            <a:r>
              <a:rPr lang="de-DE" dirty="0"/>
              <a:t>Zusammenhände, Komplexität</a:t>
            </a:r>
          </a:p>
          <a:p>
            <a:pPr lvl="1"/>
            <a:r>
              <a:rPr lang="de-DE" dirty="0"/>
              <a:t>Aufteilung der Artefakte</a:t>
            </a:r>
          </a:p>
          <a:p>
            <a:pPr lvl="1"/>
            <a:r>
              <a:rPr lang="de-DE" dirty="0"/>
              <a:t>Anzahl Akteure</a:t>
            </a:r>
          </a:p>
          <a:p>
            <a:r>
              <a:rPr lang="de-DE" dirty="0"/>
              <a:t> Stakeholder und Essenz aus der Domäne</a:t>
            </a:r>
          </a:p>
          <a:p>
            <a:pPr lvl="1"/>
            <a:r>
              <a:rPr lang="de-DE" dirty="0"/>
              <a:t>Grundlage des Systems</a:t>
            </a:r>
          </a:p>
          <a:p>
            <a:pPr lvl="1"/>
            <a:r>
              <a:rPr lang="de-DE" dirty="0"/>
              <a:t>Anforderungen, Ziele …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0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Meilensteine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Das System</a:t>
            </a:r>
          </a:p>
          <a:p>
            <a:r>
              <a:rPr lang="de-DE" dirty="0"/>
              <a:t>Modellierung des Systems</a:t>
            </a:r>
          </a:p>
          <a:p>
            <a:pPr lvl="1"/>
            <a:r>
              <a:rPr lang="de-DE" dirty="0"/>
              <a:t>Überschaubare Anzahl von User Interaktionsmöglichkeiten</a:t>
            </a:r>
          </a:p>
          <a:p>
            <a:r>
              <a:rPr lang="de-DE" dirty="0"/>
              <a:t>Technische Ebene des Systems</a:t>
            </a:r>
          </a:p>
          <a:p>
            <a:pPr lvl="1"/>
            <a:r>
              <a:rPr lang="de-DE" dirty="0"/>
              <a:t>Klare Struktur/ Wenige Datenstrukturen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Darstellung der Implementierung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Durchlauf der Use Cases</a:t>
            </a:r>
          </a:p>
          <a:p>
            <a:r>
              <a:rPr lang="de-DE" dirty="0" err="1"/>
              <a:t>Subscribe</a:t>
            </a:r>
            <a:r>
              <a:rPr lang="de-DE" dirty="0"/>
              <a:t>.</a:t>
            </a:r>
          </a:p>
          <a:p>
            <a:r>
              <a:rPr lang="de-DE" dirty="0"/>
              <a:t>Upload eines Bildes</a:t>
            </a:r>
          </a:p>
          <a:p>
            <a:r>
              <a:rPr lang="de-DE" dirty="0"/>
              <a:t>Aufruf eines Bildes zum Bearbeiten der zugehörigen Daten</a:t>
            </a:r>
          </a:p>
        </p:txBody>
      </p:sp>
    </p:spTree>
    <p:extLst>
      <p:ext uri="{BB962C8B-B14F-4D97-AF65-F5344CB8AC3E}">
        <p14:creationId xmlns:p14="http://schemas.microsoft.com/office/powerpoint/2010/main" val="354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Codeinspektion des funktionalen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Im Repro</a:t>
            </a:r>
          </a:p>
        </p:txBody>
      </p:sp>
    </p:spTree>
    <p:extLst>
      <p:ext uri="{BB962C8B-B14F-4D97-AF65-F5344CB8AC3E}">
        <p14:creationId xmlns:p14="http://schemas.microsoft.com/office/powerpoint/2010/main" val="23977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Fazit und kritisch reflektiertes </a:t>
            </a:r>
            <a:r>
              <a:rPr lang="de-DE" dirty="0" err="1"/>
              <a:t>Prozessassessment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Gummersbach/Oberbergischer Kreis/Deutschland/die Welt</a:t>
            </a:r>
          </a:p>
          <a:p>
            <a:r>
              <a:rPr lang="de-DE" dirty="0"/>
              <a:t>Gruppenarbeit / Kommunikation</a:t>
            </a:r>
          </a:p>
          <a:p>
            <a:pPr lvl="1"/>
            <a:r>
              <a:rPr lang="de-DE" dirty="0"/>
              <a:t>Kernfunktionen</a:t>
            </a:r>
          </a:p>
          <a:p>
            <a:pPr lvl="1"/>
            <a:r>
              <a:rPr lang="de-DE" dirty="0"/>
              <a:t>Laufsicherheit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0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Fragen und Anmerkungen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8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Breitbild</PresentationFormat>
  <Paragraphs>64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Audit 4 </vt:lpstr>
      <vt:lpstr>Übersicht</vt:lpstr>
      <vt:lpstr>Unsere Idee</vt:lpstr>
      <vt:lpstr>Meilensteine</vt:lpstr>
      <vt:lpstr>Meilensteine</vt:lpstr>
      <vt:lpstr>Darstellung der Implementierung</vt:lpstr>
      <vt:lpstr>Codeinspektion des funktionalen Prototypes </vt:lpstr>
      <vt:lpstr>Fazit und kritisch reflektiertes Prozessassessment</vt:lpstr>
      <vt:lpstr>Fragen und Anmerkungen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306</cp:revision>
  <dcterms:created xsi:type="dcterms:W3CDTF">2018-06-14T10:15:21Z</dcterms:created>
  <dcterms:modified xsi:type="dcterms:W3CDTF">2023-03-05T14:36:47Z</dcterms:modified>
</cp:coreProperties>
</file>