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diente uns für einen besseren Überblick über die Systemelemente und deren Unterelemente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hlinkClick r:id="rId3"/>
              </a:rPr>
              <a:t>https://miro.com/app/board/uXjVPB5cFxc=/?share_link_id=648587274216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Projekt wurde auf die Funktionen eines digitalen Archivs ausgerichtet, woraufhin eine neue Anforderungsermittlung durchgeführt wurde. Als Ergebnis der User-Modellierung wurden weitere Anforderungen ermittelt.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die </a:t>
            </a:r>
            <a:r>
              <a:rPr lang="de-DE" dirty="0" err="1"/>
              <a:t>Stakeholderlyse</a:t>
            </a:r>
            <a:r>
              <a:rPr lang="de-DE" dirty="0"/>
              <a:t> nachgeschärft.</a:t>
            </a:r>
          </a:p>
          <a:p>
            <a:endParaRPr lang="de-DE" dirty="0"/>
          </a:p>
          <a:p>
            <a:r>
              <a:rPr lang="de-DE" dirty="0"/>
              <a:t>https://github.com/sebastiankoch10/EPWS2223HausenKochZimmer/blob/main/Stakeholderanalyse.xlsx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haben sich hauptsächlich technische Risiken für unser Projekt ergeben, andere Risiken haben für uns nicht so eine hohe Relevanz.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Darstellung noch nicht final aus Zeitgründen. Bisherigen Projektergebnisse haben zu dieser Modellierung geführt.</a:t>
            </a:r>
          </a:p>
          <a:p>
            <a:endParaRPr lang="de-DE" dirty="0"/>
          </a:p>
          <a:p>
            <a:r>
              <a:rPr lang="de-DE" dirty="0"/>
              <a:t>https://miro.com/app/board/uXjVPB5cFxc=/?moveToWidget=3458764540788110498&amp;cot=14</a:t>
            </a:r>
          </a:p>
          <a:p>
            <a:r>
              <a:rPr lang="de-DE" dirty="0"/>
              <a:t>https://miro.com/app/board/uXjVPB5cFxc=/?share_link_id=698316325699   - Falls erster Link nicht funktioniert, bitte diesen hier nutze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Priorisierung basiert auf der Wichtigkeit der Funktionalitäten.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08.12.2022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08.12.2022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moveToWidget=3458764540320193847&amp;cot=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com/app/board/uXjVPB5cFxc=/?share_link_id=6485872742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2387600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Audit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89"/>
          </a:xfrm>
          <a:effectLst/>
        </p:spPr>
        <p:txBody>
          <a:bodyPr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Audit 3 Deliverables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 PoCs</a:t>
            </a:r>
          </a:p>
          <a:p>
            <a:r>
              <a:rPr lang="de-DE" dirty="0"/>
              <a:t>Erster Entwurf des Prototypen, Anwendungslogik</a:t>
            </a:r>
          </a:p>
          <a:p>
            <a:r>
              <a:rPr lang="de-DE" dirty="0"/>
              <a:t>Möglicherweise Klassendiagramm</a:t>
            </a:r>
          </a:p>
          <a:p>
            <a:r>
              <a:rPr lang="de-DE" dirty="0"/>
              <a:t>Activity Diagramm, Interaktionsmodellierung</a:t>
            </a:r>
          </a:p>
          <a:p>
            <a:r>
              <a:rPr lang="de-DE" dirty="0"/>
              <a:t>Conceptual Design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Überblick des Systems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b="0" i="0" u="sng" dirty="0">
                <a:effectLst/>
                <a:latin typeface="gg sans"/>
                <a:hlinkClick r:id="rId3" tooltip="https://miro.com/app/board/uXjVPB5cFxc=/?moveToWidget=3458764540320193847&amp;cot=14"/>
              </a:rPr>
              <a:t>https://miro.com/app/board/uXjVPB5cFxc=/?moveToWidget=3458764540320193847&amp;cot=14</a:t>
            </a:r>
            <a:endParaRPr lang="de-DE" sz="3200" dirty="0">
              <a:hlinkClick r:id="rId4"/>
            </a:endParaRPr>
          </a:p>
          <a:p>
            <a:pPr lvl="0"/>
            <a:endParaRPr lang="de-DE" sz="3200" dirty="0">
              <a:hlinkClick r:id="rId4"/>
            </a:endParaRPr>
          </a:p>
          <a:p>
            <a:pPr lvl="0"/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Anforderungsermittlung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https://github.com/sebastiankoch10/EPWS2223HausenKochZimmer/blob/main/Anforderungsermittlung.docx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37E9C-ABBA-B520-0553-143934BA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745"/>
            <a:ext cx="10668925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https://github.com/sebastiankoch10/EPWS2223HausenKochZimmer/blob/main/Risikoanalyse%20.xlsx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Profiles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Profile: Besitzer Fotoalben Senioren</a:t>
            </a: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Profile: Unterstützer Mittleren Alters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A0D986-08C6-3FA5-079A-2B670B6A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5" y="2199602"/>
            <a:ext cx="4694327" cy="14860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DF461C-3977-422B-77E6-630D32419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5" y="4001294"/>
            <a:ext cx="462574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57ECA8-C17E-F17A-CEC9-B79DEE1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https://github.com/sebastiankoch10/EPWS2223HausenKochZimmer/blob/main/Personas.docx</a:t>
            </a:r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C9B2397-7C84-CDF7-3134-3734C5C4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9644"/>
            <a:ext cx="5275907" cy="51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PoC‘s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https://github.com/sebastiankoch10/EPWS2223HausenKochZimmer/blob/main/PoCs.docx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Breitbild</PresentationFormat>
  <Paragraphs>62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Office</vt:lpstr>
      <vt:lpstr>Audit 2 </vt:lpstr>
      <vt:lpstr>Überblick des Systems</vt:lpstr>
      <vt:lpstr>Anforderungsermittlung </vt:lpstr>
      <vt:lpstr>Stakeholderanalyse</vt:lpstr>
      <vt:lpstr>Risikoanalyse</vt:lpstr>
      <vt:lpstr>User Profiles</vt:lpstr>
      <vt:lpstr>Personas</vt:lpstr>
      <vt:lpstr>Use-Cases</vt:lpstr>
      <vt:lpstr>PoC‘s</vt:lpstr>
      <vt:lpstr>Audit 3 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Sebastian Koch</cp:lastModifiedBy>
  <cp:revision>239</cp:revision>
  <dcterms:created xsi:type="dcterms:W3CDTF">2018-06-14T10:15:21Z</dcterms:created>
  <dcterms:modified xsi:type="dcterms:W3CDTF">2022-12-08T20:08:11Z</dcterms:modified>
</cp:coreProperties>
</file>