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70D9DC-73F2-4DCF-94B6-041EE09F12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28477D"/>
    <a:srgbClr val="0058E6"/>
    <a:srgbClr val="1E00FA"/>
    <a:srgbClr val="2100E6"/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E0A04-AA4D-48AA-1887-9C6A45B15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1E8FC-2D13-C75B-189C-50F2059E1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175-9C0D-422E-AF9B-B2B60FEC5750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2028B-A531-D560-1482-BEBBFE35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22F36-1AF7-1D52-B753-661D39155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19F-5BC0-4963-93A8-6F89220E9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37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08D1-1B10-48CA-BD23-DF971FF342A1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22E8-2025-4E88-B448-A26268B25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7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4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0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5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0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7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3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8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1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1861-B487-4EA9-A8B9-74DF015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A4AA1-5E26-481F-BF22-1245A7A2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F4D4C-ED31-4596-A1E9-200741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4C9-1A13-4EE7-AF10-A080FF9505FC}" type="datetime1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12FF9-A129-494B-9244-9036F717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2D773-D636-408E-A704-96CA748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0529-4880-4E34-A1BE-30035AB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F005A-7CC0-4C36-98D7-3865D3FB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D8FB-BB66-49C1-B412-ADEF1AC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422-32FC-42F3-9689-2B0D08DB4456}" type="datetime1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4C1D8-E872-4AF1-A92A-CEB2198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3F7F-FC20-490C-ADB1-D7EAA11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7F71-3D3A-460D-9577-CD4A862C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7B672-D2AD-493C-BE3B-A35081DB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92C3-33E7-41EA-B504-4DA7D2D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AD8-4C02-4B23-A319-CD41525F0575}" type="datetime1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2130-C823-4525-8DB3-1918344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E2100-9C56-4801-BAA3-8E36069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BC90-495C-4835-84CD-76F3AEF7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CB95-AE8D-4A4E-84D3-900FADAC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6465F-8AD3-407A-8147-163A612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CB1-0C11-4D97-B345-5791D5AFEBBD}" type="datetime1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73E99-F93A-49EA-A504-A02F5C9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E6CB7-A36E-4B77-99BF-13BCDB77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F3FE5-ED20-432E-8F40-26A09AE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FD897-3D55-451A-B8E4-D4FFC670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0330-93F0-4E19-B8C0-EB27E89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34-0CF4-4502-AC01-E50C47A78749}" type="datetime1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235DB-5F62-4BFB-BBF0-BDEA37B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2664-2357-49D1-A70D-F4E6D1B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38F8-D9B8-4F04-9C3F-B7332AF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5F48-76EA-4269-8FCD-EC0ED688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23DEC-0F62-4358-93F7-2A7D3174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5A4A-BE2E-4609-A7B5-2013D3C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AD7-5AD9-4620-853F-EAED5CE5CCA9}" type="datetime1">
              <a:rPr lang="de-DE" smtClean="0"/>
              <a:t>15.12.2022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49A7F-F07F-4FE5-B77D-20F4B3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C419-E401-4B72-9A1E-DDE89C8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7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C914-0BA9-414A-9B24-4A5683A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0D984-0386-453C-96CE-4F2546E8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12CD3-85C9-45D8-817D-F26F740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10E5E-A5FD-452F-9A47-CF198F9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ED08-7B9F-46D7-8A91-D8F54FA74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6FEBC7-33BB-443D-97E7-3BF7C5B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51B6-C000-4B8B-8F25-F55B863C7B50}" type="datetime1">
              <a:rPr lang="de-DE" smtClean="0"/>
              <a:t>15.12.2022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B8312E-AF8E-40BC-9BA0-4E4E3B9E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4E4144-BF2E-46D5-884F-0E86EE2F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56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9C12-1DB9-43F2-8823-AE0A8DC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5C8E5-58B3-494C-905C-3A86942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6ECB-C460-4FAF-AB91-F9078068F532}" type="datetime1">
              <a:rPr lang="de-DE" smtClean="0"/>
              <a:t>15.12.2022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A0CE8-91D0-4D4E-9F8A-F95B058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56456-7BE4-4F55-9033-38D5472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6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FB7FB-DFC0-44BE-83BC-09996BF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FF4-EBC5-41EE-80C5-C44105A7A9B4}" type="datetime1">
              <a:rPr lang="de-DE" smtClean="0"/>
              <a:t>15.12.2022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E9459-FFAE-4E3C-A7A9-662E1BB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E7ABD-FEA5-4F74-9559-42E32C23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A2FF-89BB-4018-9FCD-084BFC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FFBCC-487C-4318-B4C5-0140ACAC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5D053-0A2F-4545-9329-6EDA3F49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C1C37-7A4E-4B0A-A63C-3E05C9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9D51-5166-4312-BA3B-571CE0B8ECE6}" type="datetime1">
              <a:rPr lang="de-DE" smtClean="0"/>
              <a:t>15.12.2022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E653C-04BA-4439-98D2-75CA91E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529DD-69E0-411A-A7F9-2780EA9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0E8C8-2DFF-4442-AD92-7180E03C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DED3-B2F4-44A3-93B0-5FD2E8D1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D01B1-5CA5-45E5-B660-F3329443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EABA9-F9C7-4B3F-9B3A-768A0B60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F604-7643-422C-9716-5D15F8DAA7CB}" type="datetime1">
              <a:rPr lang="de-DE" smtClean="0"/>
              <a:t>15.12.2022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A351C-4618-414F-A28D-D1C03F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32088-114C-4CD5-A6D1-7FC9B27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68000"/>
                <a:lumOff val="3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90AF7-2EBA-442E-B06C-13CD820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CB8A-F67F-4822-9904-0F96A9DF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2B6E3-5B75-48F3-8568-4386995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A2B-C0F6-4A44-84BB-6682D02704B4}" type="datetime1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731D5-7F26-4BFD-A03E-2CA5FAD4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476A-FC17-4FE4-90A1-76793962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PB5cFxc=/?share_link_id=6485872742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1069502"/>
          </a:xfrm>
          <a:effectLst/>
        </p:spPr>
        <p:txBody>
          <a:bodyPr anchor="t">
            <a:normAutofit/>
          </a:bodyPr>
          <a:lstStyle/>
          <a:p>
            <a:r>
              <a:rPr lang="de-DE" dirty="0"/>
              <a:t>Audit 3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902" y="2646655"/>
            <a:ext cx="9144000" cy="1575149"/>
          </a:xfrm>
          <a:effectLst/>
        </p:spPr>
        <p:txBody>
          <a:bodyPr anchor="ctr">
            <a:normAutofit fontScale="40000" lnSpcReduction="20000"/>
          </a:bodyPr>
          <a:lstStyle/>
          <a:p>
            <a:r>
              <a:rPr lang="de-DE" sz="5400" dirty="0"/>
              <a:t>Projekt an der TH Köln</a:t>
            </a:r>
          </a:p>
          <a:p>
            <a:r>
              <a:rPr lang="de-DE" sz="5400" dirty="0"/>
              <a:t>Wintersemester 22/23</a:t>
            </a:r>
          </a:p>
          <a:p>
            <a:r>
              <a:rPr lang="de-DE" sz="5400" dirty="0"/>
              <a:t>Entwicklungsprojekt – Perspektive – Social Computing</a:t>
            </a:r>
          </a:p>
          <a:p>
            <a:r>
              <a:rPr lang="de-DE" sz="5400" dirty="0"/>
              <a:t>Mirjam Blümm, Uwe Müsse, Simon Schulte</a:t>
            </a:r>
          </a:p>
          <a:p>
            <a:endParaRPr lang="de-DE" sz="540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DF09AB6-8ED1-EE54-DBBA-74B45556F514}"/>
              </a:ext>
            </a:extLst>
          </p:cNvPr>
          <p:cNvSpPr txBox="1">
            <a:spLocks/>
          </p:cNvSpPr>
          <p:nvPr/>
        </p:nvSpPr>
        <p:spPr>
          <a:xfrm>
            <a:off x="1256190" y="5437762"/>
            <a:ext cx="9144000" cy="14177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5400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692A2120-7101-29B4-D59E-DDA9047D78F9}"/>
              </a:ext>
            </a:extLst>
          </p:cNvPr>
          <p:cNvSpPr txBox="1">
            <a:spLocks/>
          </p:cNvSpPr>
          <p:nvPr/>
        </p:nvSpPr>
        <p:spPr>
          <a:xfrm>
            <a:off x="1348902" y="5816600"/>
            <a:ext cx="9144000" cy="7875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/>
              <a:t>Frederik Hausen, Philipp Zimmer, 	Sebastian Koch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862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Audit 4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10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100000">
              <a:schemeClr val="accent1">
                <a:lumMod val="47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85000">
              <a:schemeClr val="accent1">
                <a:lumMod val="85000"/>
                <a:lumOff val="1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1D27A-80D2-4A71-84A3-0C862BE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Projektplan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10C32-B549-4BA1-BA18-A7DAF29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de-DE" sz="3200" dirty="0">
              <a:hlinkClick r:id="rId3"/>
            </a:endParaRPr>
          </a:p>
          <a:p>
            <a:pPr lvl="0"/>
            <a:r>
              <a:rPr lang="de-DE" sz="3200" dirty="0"/>
              <a:t>Artefakte als Darstellung, Link als Extra</a:t>
            </a:r>
          </a:p>
          <a:p>
            <a:pPr lvl="0"/>
            <a:r>
              <a:rPr lang="de-DE" sz="3200" dirty="0"/>
              <a:t>Notiz beschreibend, bzw. erklärend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66BAE-B433-D556-F234-74989A30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2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3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4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5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6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7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157ECA8-C17E-F17A-CEC9-B79DEE14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1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8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9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</Words>
  <Application>Microsoft Office PowerPoint</Application>
  <PresentationFormat>Breitbild</PresentationFormat>
  <Paragraphs>34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Audit 3 </vt:lpstr>
      <vt:lpstr>Projektplan</vt:lpstr>
      <vt:lpstr>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Audit 4 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philipp zimmer</cp:lastModifiedBy>
  <cp:revision>245</cp:revision>
  <dcterms:created xsi:type="dcterms:W3CDTF">2018-06-14T10:15:21Z</dcterms:created>
  <dcterms:modified xsi:type="dcterms:W3CDTF">2022-12-15T14:46:16Z</dcterms:modified>
</cp:coreProperties>
</file>