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60" r:id="rId3"/>
    <p:sldId id="259" r:id="rId4"/>
    <p:sldId id="263" r:id="rId5"/>
    <p:sldId id="261" r:id="rId6"/>
    <p:sldId id="258" r:id="rId7"/>
    <p:sldId id="266"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p:scale>
          <a:sx n="100" d="100"/>
          <a:sy n="100"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für diese Use-Cases entschieden, da wir diese als die Grundfunktionalitäten für unseren Prototypen identifiziert haben. Nach letztem Feedback werden wir den Use-Case „Login“ mit dem Use-Case „Publish“ ersetzen, da dieser für unser System relevanter ist. Aus Zeitgründen werden wir diesen Use-Case jedoch erst für Audit 4 modellieren, da dieser für unser Weiterarbeiten vorerst nicht wichtig ist und wir ihn daher gering priorisieren. </a:t>
            </a:r>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POC mit </a:t>
            </a:r>
            <a:r>
              <a:rPr lang="de-DE" sz="1200" b="0" dirty="0" err="1"/>
              <a:t>Priority</a:t>
            </a:r>
            <a:r>
              <a:rPr lang="de-DE" sz="1200" b="0" dirty="0"/>
              <a:t> decken die kern Funktionalitäten unseres Systems ab und wurden demensprechen eingeteilt. Die POCs decken sich ebenfalls mit unseren Use Cases.</a:t>
            </a:r>
            <a:endParaRPr lang="de-DE" b="0"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Gelaufener POC: Der </a:t>
            </a:r>
            <a:r>
              <a:rPr lang="de-DE" dirty="0" err="1"/>
              <a:t>Úpload</a:t>
            </a:r>
            <a:r>
              <a:rPr lang="de-DE" dirty="0"/>
              <a:t> des Bilds hat geklappt, jedoch ist aus Zeitgründen die Speicherung und die gängigen Bildformate wie im </a:t>
            </a:r>
            <a:r>
              <a:rPr lang="de-DE" dirty="0" err="1"/>
              <a:t>Fallback</a:t>
            </a:r>
            <a:r>
              <a:rPr lang="de-DE" dirty="0"/>
              <a:t> definiert nicht enthalten.</a:t>
            </a:r>
          </a:p>
          <a:p>
            <a:r>
              <a:rPr lang="de-DE" dirty="0"/>
              <a:t>Aufruf eines gespeicherten Bildes</a:t>
            </a:r>
          </a:p>
          <a:p>
            <a:r>
              <a:rPr lang="de-DE" dirty="0"/>
              <a:t>Bei diesem POC soll sichergestellt werden das die User des User-Contents eine entsprechende Anzeige erhalten, um eine Irritation zu verhindern. </a:t>
            </a:r>
          </a:p>
          <a:p>
            <a:r>
              <a:rPr lang="de-DE" dirty="0"/>
              <a:t>Gelaufener POC: Durch Probleme </a:t>
            </a:r>
            <a:r>
              <a:rPr lang="de-DE"/>
              <a:t>bei </a:t>
            </a:r>
            <a:r>
              <a:rPr lang="de-DE" dirty="0"/>
              <a:t>Z</a:t>
            </a:r>
            <a:r>
              <a:rPr lang="de-DE"/>
              <a:t>ugriffsrechten </a:t>
            </a:r>
            <a:r>
              <a:rPr lang="de-DE" dirty="0"/>
              <a:t>unter Android und Fehler beim schreiben in der </a:t>
            </a:r>
            <a:r>
              <a:rPr lang="de-DE" dirty="0" err="1"/>
              <a:t>realtime</a:t>
            </a:r>
            <a:r>
              <a:rPr lang="de-DE" dirty="0"/>
              <a:t> Datenbank, wird das Bild aus dem </a:t>
            </a:r>
            <a:r>
              <a:rPr lang="de-DE" dirty="0" err="1"/>
              <a:t>programm</a:t>
            </a:r>
            <a:r>
              <a:rPr lang="de-DE" dirty="0"/>
              <a:t> Speicher zur Laufzeit geladen.</a:t>
            </a:r>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User-</a:t>
            </a:r>
            <a:r>
              <a:rPr lang="de-DE" dirty="0" err="1"/>
              <a:t>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pPr algn="ctr"/>
            <a:r>
              <a:rPr lang="de-DE" dirty="0"/>
              <a:t>Use-Cases</a:t>
            </a:r>
          </a:p>
        </p:txBody>
      </p:sp>
      <p:pic>
        <p:nvPicPr>
          <p:cNvPr id="14" name="Inhaltsplatzhalter 13">
            <a:extLst>
              <a:ext uri="{FF2B5EF4-FFF2-40B4-BE49-F238E27FC236}">
                <a16:creationId xmlns:a16="http://schemas.microsoft.com/office/drawing/2014/main" id="{22FE08DF-65BF-2AC6-E3F0-6962A9A0D549}"/>
              </a:ext>
            </a:extLst>
          </p:cNvPr>
          <p:cNvPicPr>
            <a:picLocks noGrp="1" noChangeAspect="1"/>
          </p:cNvPicPr>
          <p:nvPr>
            <p:ph sz="half" idx="1"/>
          </p:nvPr>
        </p:nvPicPr>
        <p:blipFill>
          <a:blip r:embed="rId3"/>
          <a:stretch>
            <a:fillRect/>
          </a:stretch>
        </p:blipFill>
        <p:spPr>
          <a:xfrm>
            <a:off x="1040787" y="1476375"/>
            <a:ext cx="4776426" cy="5245100"/>
          </a:xfrm>
        </p:spPr>
      </p:pic>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pic>
        <p:nvPicPr>
          <p:cNvPr id="16" name="Inhaltsplatzhalter 15">
            <a:extLst>
              <a:ext uri="{FF2B5EF4-FFF2-40B4-BE49-F238E27FC236}">
                <a16:creationId xmlns:a16="http://schemas.microsoft.com/office/drawing/2014/main" id="{076FDD28-A1F5-6918-AF12-701DDEC4EBAB}"/>
              </a:ext>
            </a:extLst>
          </p:cNvPr>
          <p:cNvPicPr>
            <a:picLocks noGrp="1" noChangeAspect="1"/>
          </p:cNvPicPr>
          <p:nvPr>
            <p:ph sz="half" idx="2"/>
          </p:nvPr>
        </p:nvPicPr>
        <p:blipFill>
          <a:blip r:embed="rId4"/>
          <a:stretch>
            <a:fillRect/>
          </a:stretch>
        </p:blipFill>
        <p:spPr>
          <a:xfrm>
            <a:off x="6879645" y="1476375"/>
            <a:ext cx="3766709" cy="5245100"/>
          </a:xfrm>
        </p:spPr>
      </p:pic>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7</a:t>
            </a:fld>
            <a:endParaRPr lang="de-DE"/>
          </a:p>
        </p:txBody>
      </p:sp>
    </p:spTree>
    <p:extLst>
      <p:ext uri="{BB962C8B-B14F-4D97-AF65-F5344CB8AC3E}">
        <p14:creationId xmlns:p14="http://schemas.microsoft.com/office/powerpoint/2010/main" val="9058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3" cy="6012932"/>
          </a:xfrm>
        </p:spPr>
      </p:pic>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2324</Words>
  <Application>Microsoft Office PowerPoint</Application>
  <PresentationFormat>Breitbild</PresentationFormat>
  <Paragraphs>216</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Sebastian Koch</cp:lastModifiedBy>
  <cp:revision>275</cp:revision>
  <dcterms:created xsi:type="dcterms:W3CDTF">2018-06-14T10:15:21Z</dcterms:created>
  <dcterms:modified xsi:type="dcterms:W3CDTF">2023-01-12T18:44:59Z</dcterms:modified>
</cp:coreProperties>
</file>