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57" r:id="rId3"/>
    <p:sldId id="260" r:id="rId4"/>
    <p:sldId id="259" r:id="rId5"/>
    <p:sldId id="263" r:id="rId6"/>
    <p:sldId id="261" r:id="rId7"/>
    <p:sldId id="258" r:id="rId8"/>
    <p:sldId id="262"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60"/>
            <p14:sldId id="259"/>
            <p14:sldId id="263"/>
            <p14:sldId id="261"/>
            <p14:sldId id="258"/>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10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a:t>
            </a:r>
            <a:r>
              <a:rPr lang="de-DE" b="0" i="0" dirty="0" err="1">
                <a:solidFill>
                  <a:srgbClr val="374151"/>
                </a:solidFill>
                <a:effectLst/>
                <a:latin typeface="Söhne"/>
              </a:rPr>
              <a:t>subscribed</a:t>
            </a:r>
            <a:r>
              <a:rPr lang="de-DE" b="0" i="0" dirty="0">
                <a:solidFill>
                  <a:srgbClr val="374151"/>
                </a:solidFill>
                <a:effectLst/>
                <a:latin typeface="Söhne"/>
              </a:rPr>
              <a:t> ist, hat er nicht die Möglichkeit, ein Bild zu einer </a:t>
            </a:r>
            <a:r>
              <a:rPr lang="de-DE" b="0" i="0">
                <a:solidFill>
                  <a:srgbClr val="374151"/>
                </a:solidFill>
                <a:effectLst/>
                <a:latin typeface="Söhne"/>
              </a:rPr>
              <a:t>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348902" y="2646655"/>
            <a:ext cx="9144000" cy="1575149"/>
          </a:xfrm>
          <a:effectLst/>
        </p:spPr>
        <p:txBody>
          <a:bodyPr anchor="ctr">
            <a:normAutofit fontScale="40000" lnSpcReduction="20000"/>
          </a:bodyPr>
          <a:lstStyle/>
          <a:p>
            <a:r>
              <a:rPr lang="de-DE" sz="5400" dirty="0"/>
              <a:t>Projekt an der TH Köln</a:t>
            </a:r>
          </a:p>
          <a:p>
            <a:r>
              <a:rPr lang="de-DE" sz="5400" dirty="0"/>
              <a:t>Wintersemester 22/23</a:t>
            </a:r>
          </a:p>
          <a:p>
            <a:r>
              <a:rPr lang="de-DE" sz="5400" dirty="0"/>
              <a:t>Entwicklungsprojekt – Perspektive – Social Computing</a:t>
            </a:r>
          </a:p>
          <a:p>
            <a:r>
              <a:rPr lang="de-DE" sz="5400" dirty="0"/>
              <a:t>Mirjam Blümm, Uwe Müsse, Simon Schulte</a:t>
            </a:r>
          </a:p>
          <a:p>
            <a:endParaRPr lang="de-DE" sz="5400"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
        <p:nvSpPr>
          <p:cNvPr id="6" name="Untertitel 2">
            <a:extLst>
              <a:ext uri="{FF2B5EF4-FFF2-40B4-BE49-F238E27FC236}">
                <a16:creationId xmlns:a16="http://schemas.microsoft.com/office/drawing/2014/main" id="{692A2120-7101-29B4-D59E-DDA9047D78F9}"/>
              </a:ext>
            </a:extLst>
          </p:cNvPr>
          <p:cNvSpPr txBox="1">
            <a:spLocks/>
          </p:cNvSpPr>
          <p:nvPr/>
        </p:nvSpPr>
        <p:spPr>
          <a:xfrm>
            <a:off x="1348902" y="5816600"/>
            <a:ext cx="9144000" cy="787574"/>
          </a:xfrm>
          <a:prstGeom prst="rect">
            <a:avLst/>
          </a:prstGeom>
          <a:effectLst/>
        </p:spPr>
        <p:txBody>
          <a:bodyPr vert="horz" lIns="91440" tIns="45720" rIns="91440" bIns="45720" rtlCol="0" anchor="b">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4400" dirty="0"/>
              <a:t>Frederik Hausen, Philipp Zimmer, 	Sebastian Koch</a:t>
            </a:r>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funktionalen Prototyps</a:t>
            </a:r>
          </a:p>
          <a:p>
            <a:r>
              <a:rPr lang="de-DE" dirty="0"/>
              <a:t>Fazit und kritisch reflektiertes </a:t>
            </a:r>
            <a:r>
              <a:rPr lang="de-DE" dirty="0" err="1"/>
              <a:t>Prozessassessment</a:t>
            </a:r>
            <a:r>
              <a:rPr lang="de-DE" dirty="0"/>
              <a:t> des gesamten Projektes anhand der ursprünglichen Zielsetzung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User-</a:t>
            </a:r>
            <a:r>
              <a:rPr lang="de-DE" dirty="0" err="1"/>
              <a:t>Profiles</a:t>
            </a:r>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7383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a:p>
            <a:r>
              <a:rPr lang="de-DE" sz="1600" dirty="0"/>
              <a:t>Login als User mit Sonderrechten</a:t>
            </a:r>
          </a:p>
          <a:p>
            <a:r>
              <a:rPr lang="de-DE" sz="1600" dirty="0"/>
              <a:t>Login in als User ohne Plattform zugriff</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 </a:t>
            </a:r>
            <a:r>
              <a:rPr lang="de-DE" dirty="0" err="1"/>
              <a:t>Activity</a:t>
            </a:r>
            <a:r>
              <a:rPr lang="de-DE" dirty="0"/>
              <a:t> Diagramm, Interaktionsmodellierung</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sp>
        <p:nvSpPr>
          <p:cNvPr id="7" name="Inhaltsplatzhalter 6">
            <a:extLst>
              <a:ext uri="{FF2B5EF4-FFF2-40B4-BE49-F238E27FC236}">
                <a16:creationId xmlns:a16="http://schemas.microsoft.com/office/drawing/2014/main" id="{D157ECA8-C17E-F17A-CEC9-B79DEE1457C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0821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921</Words>
  <Application>Microsoft Office PowerPoint</Application>
  <PresentationFormat>Breitbild</PresentationFormat>
  <Paragraphs>111</Paragraphs>
  <Slides>10</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10</vt:i4>
      </vt:variant>
    </vt:vector>
  </HeadingPairs>
  <TitlesOfParts>
    <vt:vector size="18" baseType="lpstr">
      <vt:lpstr>Arial</vt:lpstr>
      <vt:lpstr>Calibri</vt:lpstr>
      <vt:lpstr>Calibri Light</vt:lpstr>
      <vt:lpstr>Courier New</vt:lpstr>
      <vt:lpstr>Söhne</vt:lpstr>
      <vt:lpstr>Symbol</vt:lpstr>
      <vt:lpstr>Wingdings</vt:lpstr>
      <vt:lpstr>Office</vt:lpstr>
      <vt:lpstr>Audit 3 </vt:lpstr>
      <vt:lpstr>Projektplan/Zeitplan</vt:lpstr>
      <vt:lpstr>User-Profiles</vt:lpstr>
      <vt:lpstr>Use-Cases</vt:lpstr>
      <vt:lpstr>POCs</vt:lpstr>
      <vt:lpstr>POC Bildaufruf/-abruf</vt:lpstr>
      <vt:lpstr>POC Pub/Sub</vt:lpstr>
      <vt:lpstr> Activity Diagramm, Interaktionsmodellierung</vt:lpstr>
      <vt:lpstr>PowerPoint-Präsentation</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262</cp:revision>
  <dcterms:created xsi:type="dcterms:W3CDTF">2018-06-14T10:15:21Z</dcterms:created>
  <dcterms:modified xsi:type="dcterms:W3CDTF">2023-01-12T12:08:58Z</dcterms:modified>
</cp:coreProperties>
</file>