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401A-D39A-4F84-B44C-FD4E008EA647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D1CF-0E1D-4675-B492-5B2F389D4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9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9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2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1" descr="Bunter Rauch">
            <a:extLst>
              <a:ext uri="{FF2B5EF4-FFF2-40B4-BE49-F238E27FC236}">
                <a16:creationId xmlns:a16="http://schemas.microsoft.com/office/drawing/2014/main" id="{DB94D0F1-1955-3B46-8208-173C88F5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0" y="0"/>
            <a:ext cx="12191980" cy="68579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5277F98-0721-CF90-3C99-7EB436CE79B4}"/>
              </a:ext>
            </a:extLst>
          </p:cNvPr>
          <p:cNvSpPr txBox="1"/>
          <p:nvPr/>
        </p:nvSpPr>
        <p:spPr>
          <a:xfrm>
            <a:off x="1173239" y="305189"/>
            <a:ext cx="97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Gruppe 07 – Footprint Hero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D2EB9A5-9CEC-5152-FD20-A43F897D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368" y="822907"/>
            <a:ext cx="2503244" cy="53968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1819BCD-AB43-1CF1-12AC-1A0DB203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239" y="3304245"/>
            <a:ext cx="2099923" cy="2460734"/>
          </a:xfrm>
          <a:prstGeom prst="rect">
            <a:avLst/>
          </a:prstGeom>
        </p:spPr>
      </p:pic>
      <p:pic>
        <p:nvPicPr>
          <p:cNvPr id="30" name="Grafik 29" descr="Ein Bild, das Screenshot, Grafiken, Kreis, Grafikdesign enthält.">
            <a:extLst>
              <a:ext uri="{FF2B5EF4-FFF2-40B4-BE49-F238E27FC236}">
                <a16:creationId xmlns:a16="http://schemas.microsoft.com/office/drawing/2014/main" id="{5270A9B5-2D6E-3251-9FF0-AB8C0503A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39" y="798341"/>
            <a:ext cx="2592891" cy="162114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7318DC3-38EA-7ABD-2C22-2FC0FDD9C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530" y="1908617"/>
            <a:ext cx="3469662" cy="3040766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9A1C74BC-13FE-18DC-63A3-BCA6370E995F}"/>
              </a:ext>
            </a:extLst>
          </p:cNvPr>
          <p:cNvSpPr txBox="1"/>
          <p:nvPr/>
        </p:nvSpPr>
        <p:spPr>
          <a:xfrm>
            <a:off x="2422184" y="2701086"/>
            <a:ext cx="7571303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98707785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Seaford</vt:lpstr>
      <vt:lpstr>LevelVTI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13</cp:revision>
  <dcterms:created xsi:type="dcterms:W3CDTF">2023-07-01T08:57:04Z</dcterms:created>
  <dcterms:modified xsi:type="dcterms:W3CDTF">2023-07-01T09:22:52Z</dcterms:modified>
</cp:coreProperties>
</file>