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01A-D39A-4F84-B44C-FD4E008EA647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D1CF-0E1D-4675-B492-5B2F389D40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9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FD1CF-0E1D-4675-B492-5B2F389D40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FAF6-7D16-424E-AF54-44F125F62194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17B0-E234-498D-9915-94CEB490822C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8F9-4A46-4F8A-ABB2-75A90CFD99FF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87ED-63DF-45F6-81F9-FDECF33C2E6B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A04-71BE-443C-8608-560AACA4BDF9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18C8-E437-46AB-85C0-85D7D3EE8E35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2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8C04-86F6-417E-9DD5-5B5D724C7629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4818-B2F3-41DD-B167-34CD78A231D5}" type="datetime1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FFD7-ADC5-4744-8E3F-F692DFE3279E}" type="datetime1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63EE-54C9-480B-B573-91A30A144009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B25-3194-40A3-ADA1-72DD4998792F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83D4BE3-1A36-43C9-9FCA-47C36BA8238D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Abbildung:https://www.agroscope.admin.ch/agroscope/de/home/themen/lebensmittel/sensorik/_jcr_content/par/columncontrols/items/0/column/image/image.imagespooler.jpg/1610628125235/grundlagen-sensorik.jpg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 descr="Bunter Rauch">
            <a:extLst>
              <a:ext uri="{FF2B5EF4-FFF2-40B4-BE49-F238E27FC236}">
                <a16:creationId xmlns:a16="http://schemas.microsoft.com/office/drawing/2014/main" id="{DB94D0F1-1955-3B46-8208-173C88F5E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000"/>
          <a:stretch/>
        </p:blipFill>
        <p:spPr>
          <a:xfrm>
            <a:off x="0" y="0"/>
            <a:ext cx="12191980" cy="68579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5277F98-0721-CF90-3C99-7EB436CE79B4}"/>
              </a:ext>
            </a:extLst>
          </p:cNvPr>
          <p:cNvSpPr txBox="1"/>
          <p:nvPr/>
        </p:nvSpPr>
        <p:spPr>
          <a:xfrm>
            <a:off x="1173239" y="305189"/>
            <a:ext cx="97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978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Gruppe 07 – Footprint Hero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D2EB9A5-9CEC-5152-FD20-A43F897D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368" y="822907"/>
            <a:ext cx="2503244" cy="53968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1819BCD-AB43-1CF1-12AC-1A0DB2033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511" y="3759018"/>
            <a:ext cx="2099923" cy="2460734"/>
          </a:xfrm>
          <a:prstGeom prst="rect">
            <a:avLst/>
          </a:prstGeom>
        </p:spPr>
      </p:pic>
      <p:pic>
        <p:nvPicPr>
          <p:cNvPr id="30" name="Grafik 29" descr="Ein Bild, das Screenshot, Grafiken, Kreis, Grafikdesign enthält.">
            <a:extLst>
              <a:ext uri="{FF2B5EF4-FFF2-40B4-BE49-F238E27FC236}">
                <a16:creationId xmlns:a16="http://schemas.microsoft.com/office/drawing/2014/main" id="{5270A9B5-2D6E-3251-9FF0-AB8C0503A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68" y="798563"/>
            <a:ext cx="2592891" cy="162114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7318DC3-38EA-7ABD-2C22-2FC0FDD9C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4965" y="3102794"/>
            <a:ext cx="3469662" cy="304076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848F0-C58F-458D-694A-E299AB7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11102560" cy="365125"/>
          </a:xfrm>
        </p:spPr>
        <p:txBody>
          <a:bodyPr/>
          <a:lstStyle/>
          <a:p>
            <a:r>
              <a:rPr lang="en-US" dirty="0" err="1">
                <a:solidFill>
                  <a:srgbClr val="697850"/>
                </a:solidFill>
              </a:rPr>
              <a:t>Abbildung</a:t>
            </a:r>
            <a:r>
              <a:rPr lang="en-US" dirty="0">
                <a:solidFill>
                  <a:srgbClr val="697850"/>
                </a:solidFill>
              </a:rPr>
              <a:t>: https://www.agroscope.admin.ch/agroscope/de/home/themen/lebensmittel/sensorik/_jcr_content/par/columncontrols/items/0/column/image/image.imagespooler.jpg/1610628125235/grundlagen-sensorik.jpg</a:t>
            </a:r>
          </a:p>
        </p:txBody>
      </p:sp>
      <p:pic>
        <p:nvPicPr>
          <p:cNvPr id="10" name="Grafik 9" descr="Ein Bild, das Text, Screenshot, Schrift enthält.">
            <a:extLst>
              <a:ext uri="{FF2B5EF4-FFF2-40B4-BE49-F238E27FC236}">
                <a16:creationId xmlns:a16="http://schemas.microsoft.com/office/drawing/2014/main" id="{2F013C61-2B21-AF52-C919-737C099794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9" y="638248"/>
            <a:ext cx="2736965" cy="24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7785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Seaford</vt:lpstr>
      <vt:lpstr>LevelVTI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15</cp:revision>
  <dcterms:created xsi:type="dcterms:W3CDTF">2023-07-01T08:57:04Z</dcterms:created>
  <dcterms:modified xsi:type="dcterms:W3CDTF">2023-07-01T16:44:40Z</dcterms:modified>
</cp:coreProperties>
</file>