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4" autoAdjust="0"/>
    <p:restoredTop sz="77427" autoAdjust="0"/>
  </p:normalViewPr>
  <p:slideViewPr>
    <p:cSldViewPr>
      <p:cViewPr varScale="1">
        <p:scale>
          <a:sx n="86" d="100"/>
          <a:sy n="86" d="100"/>
        </p:scale>
        <p:origin x="2160" y="78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28.02.2024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1 (07.02-28.02)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7992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sz="2000" dirty="0">
                <a:highlight>
                  <a:srgbClr val="00FF00"/>
                </a:highlight>
                <a:latin typeface="Calibri" panose="020F0502020204030204" charset="0"/>
              </a:rPr>
              <a:t>PC-Steuerung über Buttons, Pfeil- und WASD-Tasten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sz="2000" dirty="0">
                <a:highlight>
                  <a:srgbClr val="00FF00"/>
                </a:highlight>
                <a:latin typeface="Calibri" panose="020F0502020204030204" charset="0"/>
              </a:rPr>
              <a:t>LED-Statusanzeige je nach Verbindungsstatus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sz="2000" dirty="0">
                <a:highlight>
                  <a:srgbClr val="FFFF00"/>
                </a:highlight>
                <a:latin typeface="Calibri" panose="020F0502020204030204" charset="0"/>
              </a:rPr>
              <a:t>Alle </a:t>
            </a:r>
            <a:r>
              <a:rPr lang="de-DE" altLang="en-US" sz="2000" dirty="0" err="1">
                <a:highlight>
                  <a:srgbClr val="FFFF00"/>
                </a:highlight>
                <a:latin typeface="Calibri" panose="020F0502020204030204" charset="0"/>
              </a:rPr>
              <a:t>mBots</a:t>
            </a:r>
            <a:r>
              <a:rPr lang="de-DE" altLang="en-US" sz="2000" dirty="0">
                <a:highlight>
                  <a:srgbClr val="FFFF00"/>
                </a:highlight>
                <a:latin typeface="Calibri" panose="020F0502020204030204" charset="0"/>
              </a:rPr>
              <a:t> im verbundenen Netzwerk werden angezeigt und können ausgewählt werden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460375" y="1583136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1.</a:t>
            </a:r>
            <a:endParaRPr lang="de-DE" altLang="en-US" sz="2400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840105280"/>
              </p:ext>
            </p:extLst>
          </p:nvPr>
        </p:nvGraphicFramePr>
        <p:xfrm>
          <a:off x="467544" y="2132965"/>
          <a:ext cx="7912552" cy="256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Sebastian </a:t>
                      </a:r>
                      <a:r>
                        <a:rPr lang="de-DE" altLang="en-US" sz="1600" dirty="0" err="1">
                          <a:latin typeface="Calibri" panose="020F0502020204030204" charset="0"/>
                        </a:rPr>
                        <a:t>Krallinger</a:t>
                      </a:r>
                      <a:r>
                        <a:rPr lang="de-DE" altLang="en-US" sz="1600" dirty="0">
                          <a:latin typeface="Calibri" panose="020F0502020204030204" charset="0"/>
                        </a:rPr>
                        <a:t>, Philipp Kirchtag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Steuerung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Scharfetter, Eduard </a:t>
                      </a:r>
                      <a:r>
                        <a:rPr lang="de-DE" altLang="en-US" sz="1600" dirty="0" err="1">
                          <a:latin typeface="Calibri" panose="020F0502020204030204" charset="0"/>
                          <a:sym typeface="+mn-ea"/>
                        </a:rPr>
                        <a:t>Voicescu</a:t>
                      </a:r>
                      <a:endParaRPr lang="de-DE" altLang="en-US" sz="1600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LED-Statusanzeige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Scharfetter, Eduard </a:t>
                      </a:r>
                      <a:r>
                        <a:rPr lang="de-DE" altLang="en-US" sz="1600" dirty="0" err="1">
                          <a:latin typeface="Calibri" panose="020F0502020204030204" charset="0"/>
                          <a:sym typeface="+mn-ea"/>
                        </a:rPr>
                        <a:t>Voicescu</a:t>
                      </a:r>
                      <a:endParaRPr lang="de-DE" altLang="en-US" sz="1600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Verbindung herstellen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600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nicht fehlerfrei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alibri" panose="020F0502020204030204" charset="0"/>
              </a:rPr>
              <a:t>Geplante Storypoints:	10</a:t>
            </a:r>
          </a:p>
          <a:p>
            <a:r>
              <a:rPr lang="de-DE" sz="1600" dirty="0">
                <a:latin typeface="Calibri" panose="020F0502020204030204" charset="0"/>
              </a:rPr>
              <a:t>Erledigte Storypoints:	  7</a:t>
            </a:r>
          </a:p>
          <a:p>
            <a:r>
              <a:rPr lang="de-DE" sz="1600" dirty="0">
                <a:latin typeface="Calibri" panose="020F0502020204030204" charset="0"/>
              </a:rPr>
              <a:t>Offene Storypoints:	  3</a:t>
            </a:r>
          </a:p>
          <a:p>
            <a:r>
              <a:rPr lang="de-DE" sz="1600" dirty="0">
                <a:latin typeface="Calibri" panose="020F0502020204030204" charset="0"/>
                <a:sym typeface="+mn-ea"/>
              </a:rPr>
              <a:t>Verbleibende Storypoints in Product Backlog:	65</a:t>
            </a:r>
            <a:endParaRPr lang="de-DE" sz="16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D7C18C-CA89-BEBC-1677-3FDBC6D6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2" y="2730895"/>
            <a:ext cx="6999416" cy="3566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5132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F478DE-20E0-457D-32E1-5EF09021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2107202"/>
            <a:ext cx="7182852" cy="39629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Calibri" panose="020F0502020204030204" charset="0"/>
              </a:rPr>
              <a:t>Demo der erreichten Ziele</a:t>
            </a:r>
          </a:p>
          <a:p>
            <a:endParaRPr lang="de-DE" sz="1600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charset="0"/>
              </a:rPr>
              <a:t>Sebastian </a:t>
            </a:r>
            <a:r>
              <a:rPr lang="de-DE" dirty="0" err="1">
                <a:latin typeface="Calibri" panose="020F0502020204030204" charset="0"/>
              </a:rPr>
              <a:t>Krallinger</a:t>
            </a:r>
            <a:r>
              <a:rPr lang="de-DE" dirty="0">
                <a:latin typeface="Calibri" panose="020F0502020204030204" charset="0"/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latin typeface="Calibri" panose="020F0502020204030204" charset="0"/>
              </a:rPr>
              <a:t>Steuerung PC</a:t>
            </a:r>
          </a:p>
          <a:p>
            <a:endParaRPr lang="de-DE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charset="0"/>
              </a:rPr>
              <a:t>Philipp Kirchtag: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latin typeface="Calibri" panose="020F0502020204030204" charset="0"/>
              </a:rPr>
              <a:t>Steuerung PC</a:t>
            </a:r>
          </a:p>
          <a:p>
            <a:endParaRPr lang="de-DE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charset="0"/>
              </a:rPr>
              <a:t>Fabian Scharfetter: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latin typeface="Calibri" panose="020F0502020204030204" charset="0"/>
              </a:rPr>
              <a:t>LED-Statusanzeige, Verbindung herstellen</a:t>
            </a:r>
          </a:p>
          <a:p>
            <a:endParaRPr lang="de-DE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charset="0"/>
              </a:rPr>
              <a:t>Eduard </a:t>
            </a:r>
            <a:r>
              <a:rPr lang="de-DE" dirty="0" err="1">
                <a:latin typeface="Calibri" panose="020F0502020204030204" charset="0"/>
              </a:rPr>
              <a:t>Voicescu</a:t>
            </a:r>
            <a:r>
              <a:rPr lang="de-DE" dirty="0">
                <a:latin typeface="Calibri" panose="020F0502020204030204" charset="0"/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latin typeface="Calibri" panose="020F0502020204030204" charset="0"/>
              </a:rPr>
              <a:t> LED-Statusanzeige, Verbindung herstellen</a:t>
            </a: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6A123154F954888BA0DA91FFC860A" ma:contentTypeVersion="6" ma:contentTypeDescription="Create a new document." ma:contentTypeScope="" ma:versionID="1b481d5525c64b6df3ad72082643be22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5d3212b83b5d55778a87516e0c8e3b28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7AE6C-48F7-4D64-896F-4B572350C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Sprint Review - Sprint 1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Philipp Kirchtag</cp:lastModifiedBy>
  <cp:revision>1162</cp:revision>
  <cp:lastPrinted>2023-02-02T13:47:16Z</cp:lastPrinted>
  <dcterms:created xsi:type="dcterms:W3CDTF">2023-02-02T13:47:16Z</dcterms:created>
  <dcterms:modified xsi:type="dcterms:W3CDTF">2024-02-28T09:04:25Z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