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361" r:id="rId4"/>
    <p:sldId id="367" r:id="rId5"/>
    <p:sldId id="582" r:id="rId6"/>
    <p:sldId id="585" r:id="rId7"/>
    <p:sldId id="586" r:id="rId8"/>
    <p:sldId id="587" r:id="rId9"/>
    <p:sldId id="588" r:id="rId10"/>
    <p:sldId id="570" r:id="rId11"/>
    <p:sldId id="584" r:id="rId12"/>
    <p:sldId id="583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E46C9-7A9A-445E-8B52-AE429809F1B4}" v="63" dt="2024-04-17T07:26:27.440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15.05.2024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2168860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latin typeface="Calibri" panose="020F0502020204030204" charset="0"/>
              </a:rPr>
              <a:t>SYP-Projekt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4000" b="1" dirty="0">
                <a:cs typeface="+mj-lt"/>
              </a:rPr>
              <a:t>Sprint 4 (24</a:t>
            </a:r>
            <a:r>
              <a:rPr lang="de-DE" sz="4000" b="1" dirty="0">
                <a:cs typeface="+mj-lt"/>
              </a:rPr>
              <a:t>.04. – 16.05.</a:t>
            </a:r>
            <a:r>
              <a:rPr lang="de-DE" altLang="de-AT" sz="4000" b="1" dirty="0">
                <a:cs typeface="+mj-lt"/>
              </a:rPr>
              <a:t>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Demo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Calibri" panose="020F0502020204030204" charset="0"/>
              </a:rPr>
              <a:t>Demo der erreichten Ziele</a:t>
            </a:r>
          </a:p>
          <a:p>
            <a:endParaRPr lang="de-DE" sz="1600" dirty="0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charset="0"/>
              </a:rPr>
              <a:t>Sebastian </a:t>
            </a:r>
            <a:r>
              <a:rPr lang="de-DE" dirty="0" err="1">
                <a:latin typeface="Calibri" panose="020F0502020204030204" charset="0"/>
              </a:rPr>
              <a:t>Krallinger</a:t>
            </a:r>
            <a:r>
              <a:rPr lang="de-DE" dirty="0">
                <a:latin typeface="Calibri" panose="020F0502020204030204" charset="0"/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>
                <a:latin typeface="Calibri" panose="020F0502020204030204" charset="0"/>
              </a:rPr>
              <a:t>Sensorenwerte</a:t>
            </a:r>
            <a:endParaRPr lang="de-DE" dirty="0">
              <a:latin typeface="Calibri" panose="020F0502020204030204" charset="0"/>
            </a:endParaRPr>
          </a:p>
          <a:p>
            <a:endParaRPr lang="de-DE" dirty="0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charset="0"/>
              </a:rPr>
              <a:t>Philipp Kirchtag: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latin typeface="Calibri" panose="020F0502020204030204" charset="0"/>
              </a:rPr>
              <a:t>GUI Lichtsensoren</a:t>
            </a:r>
          </a:p>
          <a:p>
            <a:pPr lvl="1"/>
            <a:endParaRPr lang="de-DE" dirty="0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charset="0"/>
              </a:rPr>
              <a:t>Fabian Scharfetter: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>
                <a:latin typeface="Calibri" panose="020F0502020204030204" charset="0"/>
              </a:rPr>
              <a:t>Linien folgen</a:t>
            </a: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575528" y="1628775"/>
            <a:ext cx="7992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 sz="2000" dirty="0" err="1">
                <a:highlight>
                  <a:srgbClr val="00FF00"/>
                </a:highlight>
                <a:latin typeface="Calibri" panose="020F0502020204030204" charset="0"/>
              </a:rPr>
              <a:t>Sensorenwerte</a:t>
            </a:r>
            <a:endParaRPr lang="de-DE" altLang="en-US" sz="2000" dirty="0">
              <a:highlight>
                <a:srgbClr val="00FF00"/>
              </a:highlight>
              <a:latin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 sz="2000" dirty="0" err="1">
                <a:highlight>
                  <a:srgbClr val="FFFF00"/>
                </a:highlight>
                <a:latin typeface="Calibri" panose="020F0502020204030204" charset="0"/>
              </a:rPr>
              <a:t>mBot</a:t>
            </a:r>
            <a:r>
              <a:rPr lang="de-DE" altLang="en-US" sz="2000" dirty="0">
                <a:highlight>
                  <a:srgbClr val="FFFF00"/>
                </a:highlight>
                <a:latin typeface="Calibri" panose="020F0502020204030204" charset="0"/>
              </a:rPr>
              <a:t> Lagedarstellung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 sz="2000" dirty="0">
                <a:highlight>
                  <a:srgbClr val="00FF00"/>
                </a:highlight>
                <a:latin typeface="Calibri" panose="020F0502020204030204" charset="0"/>
              </a:rPr>
              <a:t>GUI Linienfolgen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 sz="2000" dirty="0">
                <a:highlight>
                  <a:srgbClr val="FFFF00"/>
                </a:highlight>
                <a:latin typeface="Calibri" panose="020F0502020204030204" charset="0"/>
              </a:rPr>
              <a:t>Linien folgen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User Stories - Sprint 4.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227372908"/>
              </p:ext>
            </p:extLst>
          </p:nvPr>
        </p:nvGraphicFramePr>
        <p:xfrm>
          <a:off x="683895" y="2132965"/>
          <a:ext cx="7696200" cy="256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Sensorenwerte anzeigen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Eduard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Lagedarstellung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Calibri" panose="020F0502020204030204" charset="0"/>
                        </a:rPr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Philipp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GUI Linienfolgen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en-US" sz="13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 panose="020F0502020204030204" charset="0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Fabian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Linien folgen</a:t>
                      </a:r>
                    </a:p>
                    <a:p>
                      <a:pPr>
                        <a:buNone/>
                      </a:pP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Calibri" panose="020F0502020204030204" charset="0"/>
                        </a:rPr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967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9FC5B-53B7-0BB3-AB65-03415760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User Storys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6E83108-1340-7444-B07A-3D84F3F47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246843"/>
              </p:ext>
            </p:extLst>
          </p:nvPr>
        </p:nvGraphicFramePr>
        <p:xfrm>
          <a:off x="628650" y="1995170"/>
          <a:ext cx="7886700" cy="32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241543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de-DE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Lagedarstellung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8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 Benutzer möchte ich auf der Webseite ein 3D Modell des </a:t>
                      </a:r>
                      <a:r>
                        <a:rPr lang="de-DE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Mbots</a:t>
                      </a: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angezeigt bekommen, um die Lage im 3 dimensionalen Raum zu verbildlichen.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1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Akzeptanzkriterien: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Ansicht 3D Modell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Lagedaten abfragen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 richtig anzeigen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Sensordaten abfragen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Modell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 Webseite integrieren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erstellen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8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Story Points: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25470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FA3A2-BB08-55E9-435A-A99B334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97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9FC5B-53B7-0BB3-AB65-03415760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User Storys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6E83108-1340-7444-B07A-3D84F3F47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2080"/>
              </p:ext>
            </p:extLst>
          </p:nvPr>
        </p:nvGraphicFramePr>
        <p:xfrm>
          <a:off x="628650" y="1995170"/>
          <a:ext cx="7886700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241543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Linienfolgen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8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 Benutzer möchte ich eine GUI haben die mir beim Linienfolgemodus anzeigt welchen Status die 4 Lichtsensoren haben.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1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Akzeptanzkriterien: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funktionale GUI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Lichtsensoren anzeigen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Linienfolgemodus implementieren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Sensoren Abfragen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 anzeigen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8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Story Points: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25470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FA3A2-BB08-55E9-435A-A99B334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38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9FC5B-53B7-0BB3-AB65-03415760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User Storys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6E83108-1340-7444-B07A-3D84F3F47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065336"/>
              </p:ext>
            </p:extLst>
          </p:nvPr>
        </p:nvGraphicFramePr>
        <p:xfrm>
          <a:off x="628650" y="1995170"/>
          <a:ext cx="7886700" cy="32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241543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Linien 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8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 Benutzer möchte ich einen Modus haben, bei dem der mBot2 automatisch einer Linie auf dem Boden folgt, um ein Rennen zu fahren.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1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Akzeptanzkriterien: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 muss automatisch gefunden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 automatisch folgen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auf der Website zum Starten der Liniensuche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 erkenne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Ein-/Ausschalten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verschiedene Farben erkennen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 folgen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8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Story Points: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25470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FA3A2-BB08-55E9-435A-A99B334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816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9FC5B-53B7-0BB3-AB65-03415760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User Storys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6E83108-1340-7444-B07A-3D84F3F47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129937"/>
              </p:ext>
            </p:extLst>
          </p:nvPr>
        </p:nvGraphicFramePr>
        <p:xfrm>
          <a:off x="628650" y="1995170"/>
          <a:ext cx="7886700" cy="32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241543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Sensorenwerte anzeigen</a:t>
                      </a:r>
                      <a:endParaRPr lang="de-AT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8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 Benutzer möchte ich in der UI sämtliche Sensoren angezeigt und in regelmäßigen Abständen aktualisiert bekommen, um die Daten auszuwerten.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1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Akzeptanzkriterien: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Sensoren ansteuern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Werte auslesen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 Webseite anzeigen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regelmäßige Aktualisierung der Werte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Daten abfragen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 Webseite anzeigen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 verarbeiten</a:t>
                      </a:r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8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/>
                        <a:t>Story Points: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25470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FA3A2-BB08-55E9-435A-A99B334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261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8266"/>
            <a:ext cx="7060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charset="0"/>
              </a:rPr>
              <a:t>Geplante </a:t>
            </a:r>
            <a:r>
              <a:rPr lang="de-DE" dirty="0" err="1">
                <a:latin typeface="Calibri" panose="020F0502020204030204" charset="0"/>
              </a:rPr>
              <a:t>Storypoints</a:t>
            </a:r>
            <a:r>
              <a:rPr lang="de-DE" dirty="0">
                <a:latin typeface="Calibri" panose="020F0502020204030204" charset="0"/>
              </a:rPr>
              <a:t>:			53</a:t>
            </a:r>
          </a:p>
          <a:p>
            <a:r>
              <a:rPr lang="de-DE" dirty="0">
                <a:latin typeface="Calibri" panose="020F0502020204030204" charset="0"/>
              </a:rPr>
              <a:t>Erledigte </a:t>
            </a:r>
            <a:r>
              <a:rPr lang="de-DE" dirty="0" err="1">
                <a:latin typeface="Calibri" panose="020F0502020204030204" charset="0"/>
              </a:rPr>
              <a:t>Storypoints</a:t>
            </a:r>
            <a:r>
              <a:rPr lang="de-DE" dirty="0">
                <a:latin typeface="Calibri" panose="020F0502020204030204" charset="0"/>
              </a:rPr>
              <a:t>:	  		13</a:t>
            </a:r>
          </a:p>
          <a:p>
            <a:r>
              <a:rPr lang="de-DE" dirty="0">
                <a:latin typeface="Calibri" panose="020F0502020204030204" charset="0"/>
              </a:rPr>
              <a:t>Offene </a:t>
            </a:r>
            <a:r>
              <a:rPr lang="de-DE" dirty="0" err="1">
                <a:latin typeface="Calibri" panose="020F0502020204030204" charset="0"/>
              </a:rPr>
              <a:t>Storypoints</a:t>
            </a:r>
            <a:r>
              <a:rPr lang="de-DE" dirty="0">
                <a:latin typeface="Calibri" panose="020F0502020204030204" charset="0"/>
              </a:rPr>
              <a:t>:	  			40</a:t>
            </a:r>
          </a:p>
          <a:p>
            <a:r>
              <a:rPr lang="de-DE" dirty="0">
                <a:latin typeface="Calibri" panose="020F0502020204030204" charset="0"/>
                <a:sym typeface="+mn-ea"/>
              </a:rPr>
              <a:t>Verbleibende </a:t>
            </a:r>
            <a:r>
              <a:rPr lang="de-DE" dirty="0" err="1">
                <a:latin typeface="Calibri" panose="020F0502020204030204" charset="0"/>
                <a:sym typeface="+mn-ea"/>
              </a:rPr>
              <a:t>Storypoints</a:t>
            </a:r>
            <a:r>
              <a:rPr lang="de-DE" dirty="0">
                <a:latin typeface="Calibri" panose="020F0502020204030204" charset="0"/>
                <a:sym typeface="+mn-ea"/>
              </a:rPr>
              <a:t> in </a:t>
            </a:r>
            <a:r>
              <a:rPr lang="de-DE" dirty="0" err="1">
                <a:latin typeface="Calibri" panose="020F0502020204030204" charset="0"/>
                <a:sym typeface="+mn-ea"/>
              </a:rPr>
              <a:t>Product</a:t>
            </a:r>
            <a:r>
              <a:rPr lang="de-DE" dirty="0">
                <a:latin typeface="Calibri" panose="020F0502020204030204" charset="0"/>
                <a:sym typeface="+mn-ea"/>
              </a:rPr>
              <a:t> Backlog:	43</a:t>
            </a:r>
            <a:endParaRPr lang="de-DE" dirty="0">
              <a:latin typeface="Calibri" panose="020F0502020204030204" charset="0"/>
            </a:endParaRPr>
          </a:p>
          <a:p>
            <a:endParaRPr lang="de-DE" sz="1600" dirty="0">
              <a:latin typeface="Calibri" panose="020F050202020403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C8D94A-4EF2-9013-B99C-52861C16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609172"/>
            <a:ext cx="7804468" cy="4248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Velocity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513230"/>
            <a:ext cx="70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charset="0"/>
              </a:rPr>
              <a:t>Velocity Sprint 4:	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168116-A4F3-E68D-D27C-2F3AE90E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2" y="1882562"/>
            <a:ext cx="7278116" cy="40010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6A123154F954888BA0DA91FFC860A" ma:contentTypeVersion="6" ma:contentTypeDescription="Create a new document." ma:contentTypeScope="" ma:versionID="1b481d5525c64b6df3ad72082643be22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5d3212b83b5d55778a87516e0c8e3b28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7AE6C-48F7-4D64-896F-4B572350C07C}">
  <ds:schemaRefs>
    <ds:schemaRef ds:uri="b63bec69-af29-4270-86aa-339f73c85580"/>
    <ds:schemaRef ds:uri="c8b2f909-83aa-43b7-ab4a-271920d90a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Bildschirmpräsentation (4:3)</PresentationFormat>
  <Paragraphs>117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Sprint Review - Sprint 4</vt:lpstr>
      <vt:lpstr>Sprint Review</vt:lpstr>
      <vt:lpstr>Sprint Review</vt:lpstr>
      <vt:lpstr>User Storys</vt:lpstr>
      <vt:lpstr>User Storys</vt:lpstr>
      <vt:lpstr>User Storys</vt:lpstr>
      <vt:lpstr>User Storys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Philipp Kirchtag</cp:lastModifiedBy>
  <cp:revision>7</cp:revision>
  <cp:lastPrinted>2023-02-02T13:47:16Z</cp:lastPrinted>
  <dcterms:created xsi:type="dcterms:W3CDTF">2023-02-02T13:47:16Z</dcterms:created>
  <dcterms:modified xsi:type="dcterms:W3CDTF">2024-05-15T08:21:12Z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