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1201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5112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3433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94598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51142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11009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53577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25107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168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52864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0951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0BC1-8956-4A11-B1D2-15CA24F15412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08D5-8750-41DB-A81C-F6B9CBA79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3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eb\Desktop\Redmin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85" y="799293"/>
            <a:ext cx="3431480" cy="80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eb\Desktop\Redmine-de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" y="1700808"/>
            <a:ext cx="5178103" cy="360040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eb\Desktop\redmine-issue-trac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78" y="2286270"/>
            <a:ext cx="6765278" cy="374320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665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783357"/>
            <a:ext cx="7200800" cy="4525963"/>
          </a:xfrm>
        </p:spPr>
        <p:txBody>
          <a:bodyPr/>
          <a:lstStyle/>
          <a:p>
            <a:r>
              <a:rPr lang="de-DE" dirty="0" smtClean="0"/>
              <a:t>Webbasiertes Projektmanagement-Tool</a:t>
            </a:r>
          </a:p>
          <a:p>
            <a:r>
              <a:rPr lang="de-DE" dirty="0" smtClean="0"/>
              <a:t>Module</a:t>
            </a:r>
          </a:p>
          <a:p>
            <a:pPr lvl="1"/>
            <a:r>
              <a:rPr lang="de-DE" dirty="0" err="1" smtClean="0"/>
              <a:t>Issue</a:t>
            </a:r>
            <a:r>
              <a:rPr lang="de-DE" dirty="0" smtClean="0"/>
              <a:t>-Tracking-System</a:t>
            </a:r>
          </a:p>
          <a:p>
            <a:pPr lvl="1"/>
            <a:r>
              <a:rPr lang="de-DE" dirty="0" smtClean="0"/>
              <a:t>Wiki- und Diskussionsforum</a:t>
            </a:r>
          </a:p>
          <a:p>
            <a:pPr lvl="1"/>
            <a:r>
              <a:rPr lang="de-DE" dirty="0" smtClean="0"/>
              <a:t>Gantt-Charts und Kalender</a:t>
            </a:r>
          </a:p>
          <a:p>
            <a:r>
              <a:rPr lang="de-DE" dirty="0" smtClean="0"/>
              <a:t>Mandantenfähigkeit</a:t>
            </a:r>
          </a:p>
          <a:p>
            <a:r>
              <a:rPr lang="de-DE" dirty="0" smtClean="0"/>
              <a:t>Open-Source</a:t>
            </a:r>
          </a:p>
          <a:p>
            <a:r>
              <a:rPr lang="de-DE" dirty="0" smtClean="0"/>
              <a:t>Weit verbreitet</a:t>
            </a:r>
          </a:p>
          <a:p>
            <a:endParaRPr lang="de-DE" dirty="0"/>
          </a:p>
        </p:txBody>
      </p:sp>
      <p:pic>
        <p:nvPicPr>
          <p:cNvPr id="4098" name="Picture 2" descr="C:\Users\Seb\Desktop\Redmin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89" y="610720"/>
            <a:ext cx="3431480" cy="80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117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Ist-Stand (</a:t>
            </a:r>
            <a:r>
              <a:rPr lang="de-DE" dirty="0" err="1" smtClean="0"/>
              <a:t>Android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3074" name="Picture 2" descr="C:\Users\Seb\Desktop\screenshot-13672511590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1" y="1772818"/>
            <a:ext cx="2635493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eb\Desktop\screenshot-13672511809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13" y="1772818"/>
            <a:ext cx="2635777" cy="439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eb\Desktop\screenshot-13672515634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72816"/>
            <a:ext cx="2635490" cy="43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04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de-DE" sz="6000" dirty="0" err="1" smtClean="0"/>
              <a:t>RedmineMobile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855365"/>
            <a:ext cx="7200800" cy="4525963"/>
          </a:xfrm>
        </p:spPr>
        <p:txBody>
          <a:bodyPr/>
          <a:lstStyle/>
          <a:p>
            <a:r>
              <a:rPr lang="de-DE" dirty="0" err="1" smtClean="0"/>
              <a:t>Issue-Tracker</a:t>
            </a:r>
            <a:endParaRPr lang="de-DE" dirty="0" smtClean="0"/>
          </a:p>
          <a:p>
            <a:r>
              <a:rPr lang="de-DE" dirty="0" smtClean="0"/>
              <a:t>Wiki</a:t>
            </a:r>
          </a:p>
          <a:p>
            <a:r>
              <a:rPr lang="de-DE" dirty="0" smtClean="0"/>
              <a:t>Gantt-Chart</a:t>
            </a:r>
          </a:p>
          <a:p>
            <a:r>
              <a:rPr lang="de-DE" dirty="0" smtClean="0"/>
              <a:t>Nutzerverwaltung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… einfach und intuitiv von unterwegs den Überblick behalten!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806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de-DE" sz="6000" dirty="0" smtClean="0"/>
              <a:t>Technik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855365"/>
            <a:ext cx="7200800" cy="4525963"/>
          </a:xfrm>
        </p:spPr>
        <p:txBody>
          <a:bodyPr/>
          <a:lstStyle/>
          <a:p>
            <a:r>
              <a:rPr lang="de-DE" dirty="0" smtClean="0"/>
              <a:t>Cross-</a:t>
            </a:r>
            <a:r>
              <a:rPr lang="de-DE" dirty="0" err="1" smtClean="0"/>
              <a:t>plattform</a:t>
            </a:r>
            <a:r>
              <a:rPr lang="de-DE" dirty="0" smtClean="0"/>
              <a:t>, da webbasiert</a:t>
            </a:r>
          </a:p>
          <a:p>
            <a:endParaRPr lang="de-DE" dirty="0" smtClean="0"/>
          </a:p>
          <a:p>
            <a:r>
              <a:rPr lang="de-DE" dirty="0" smtClean="0"/>
              <a:t>HTML, CSS,</a:t>
            </a:r>
            <a:br>
              <a:rPr lang="de-DE" dirty="0" smtClean="0"/>
            </a:b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err="1" smtClean="0"/>
              <a:t>jQuery</a:t>
            </a:r>
            <a:r>
              <a:rPr lang="de-DE" dirty="0" smtClean="0"/>
              <a:t> mobile</a:t>
            </a:r>
          </a:p>
          <a:p>
            <a:r>
              <a:rPr lang="de-DE" dirty="0" smtClean="0"/>
              <a:t>REST-API</a:t>
            </a:r>
          </a:p>
          <a:p>
            <a:endParaRPr lang="de-DE" dirty="0"/>
          </a:p>
        </p:txBody>
      </p:sp>
      <p:pic>
        <p:nvPicPr>
          <p:cNvPr id="5122" name="Picture 2" descr="C:\Users\Seb\Desktop\Jquery-mobil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159823"/>
            <a:ext cx="4474535" cy="122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eb\Desktop\HTML5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2936"/>
            <a:ext cx="1869114" cy="18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eb\Desktop\cs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175" y="2852936"/>
            <a:ext cx="1332474" cy="18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418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550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Bildschirmpräsentation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Ist-Stand (Android)</vt:lpstr>
      <vt:lpstr>RedmineMobile</vt:lpstr>
      <vt:lpstr>Technik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</dc:title>
  <dc:creator>Seb</dc:creator>
  <cp:lastModifiedBy>Seb</cp:lastModifiedBy>
  <cp:revision>8</cp:revision>
  <dcterms:created xsi:type="dcterms:W3CDTF">2013-04-29T15:55:07Z</dcterms:created>
  <dcterms:modified xsi:type="dcterms:W3CDTF">2013-04-29T16:36:57Z</dcterms:modified>
</cp:coreProperties>
</file>