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6" r:id="rId4"/>
    <p:sldId id="268" r:id="rId5"/>
    <p:sldId id="264" r:id="rId6"/>
    <p:sldId id="265" r:id="rId7"/>
    <p:sldId id="267" r:id="rId8"/>
    <p:sldId id="262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0BC1-8956-4A11-B1D2-15CA24F15412}" type="datetimeFigureOut">
              <a:rPr lang="de-DE" smtClean="0"/>
              <a:t>04.06.2013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08D5-8750-41DB-A81C-F6B9CBA791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9712012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0BC1-8956-4A11-B1D2-15CA24F15412}" type="datetimeFigureOut">
              <a:rPr lang="de-DE" smtClean="0"/>
              <a:t>04.06.2013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08D5-8750-41DB-A81C-F6B9CBA791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0511218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0BC1-8956-4A11-B1D2-15CA24F15412}" type="datetimeFigureOut">
              <a:rPr lang="de-DE" smtClean="0"/>
              <a:t>04.06.2013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08D5-8750-41DB-A81C-F6B9CBA791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634335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0BC1-8956-4A11-B1D2-15CA24F15412}" type="datetimeFigureOut">
              <a:rPr lang="de-DE" smtClean="0"/>
              <a:t>04.06.2013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08D5-8750-41DB-A81C-F6B9CBA791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2945985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0BC1-8956-4A11-B1D2-15CA24F15412}" type="datetimeFigureOut">
              <a:rPr lang="de-DE" smtClean="0"/>
              <a:t>04.06.2013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08D5-8750-41DB-A81C-F6B9CBA791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5511427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0BC1-8956-4A11-B1D2-15CA24F15412}" type="datetimeFigureOut">
              <a:rPr lang="de-DE" smtClean="0"/>
              <a:t>04.06.2013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08D5-8750-41DB-A81C-F6B9CBA791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5110091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0BC1-8956-4A11-B1D2-15CA24F15412}" type="datetimeFigureOut">
              <a:rPr lang="de-DE" smtClean="0"/>
              <a:t>04.06.2013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08D5-8750-41DB-A81C-F6B9CBA791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3535772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0BC1-8956-4A11-B1D2-15CA24F15412}" type="datetimeFigureOut">
              <a:rPr lang="de-DE" smtClean="0"/>
              <a:t>04.06.2013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08D5-8750-41DB-A81C-F6B9CBA791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6251075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0BC1-8956-4A11-B1D2-15CA24F15412}" type="datetimeFigureOut">
              <a:rPr lang="de-DE" smtClean="0"/>
              <a:t>04.06.2013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08D5-8750-41DB-A81C-F6B9CBA791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921688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0BC1-8956-4A11-B1D2-15CA24F15412}" type="datetimeFigureOut">
              <a:rPr lang="de-DE" smtClean="0"/>
              <a:t>04.06.2013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08D5-8750-41DB-A81C-F6B9CBA791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528648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0BC1-8956-4A11-B1D2-15CA24F15412}" type="datetimeFigureOut">
              <a:rPr lang="de-DE" smtClean="0"/>
              <a:t>04.06.2013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08D5-8750-41DB-A81C-F6B9CBA791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5095102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50BC1-8956-4A11-B1D2-15CA24F15412}" type="datetimeFigureOut">
              <a:rPr lang="de-DE" smtClean="0"/>
              <a:t>04.06.2013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908D5-8750-41DB-A81C-F6B9CBA791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133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Seb\Desktop\Redmine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785" y="799293"/>
            <a:ext cx="3431480" cy="802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err="1" smtClean="0"/>
              <a:t>Redmine</a:t>
            </a:r>
            <a:r>
              <a:rPr lang="en-US" sz="6000" dirty="0" smtClean="0"/>
              <a:t> Mobile</a:t>
            </a:r>
            <a:endParaRPr lang="de-DE" sz="6000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Projektkriterien</a:t>
            </a:r>
            <a:r>
              <a:rPr lang="en-US" sz="3600" dirty="0" smtClean="0"/>
              <a:t> &amp; </a:t>
            </a:r>
            <a:r>
              <a:rPr lang="en-US" sz="3600" dirty="0" err="1" smtClean="0"/>
              <a:t>Planung</a:t>
            </a:r>
            <a:endParaRPr lang="en-US" sz="3600" dirty="0" smtClean="0"/>
          </a:p>
          <a:p>
            <a:r>
              <a:rPr lang="en-US" sz="2400" dirty="0" err="1" smtClean="0"/>
              <a:t>Einblicke</a:t>
            </a:r>
            <a:r>
              <a:rPr lang="en-US" sz="2400" dirty="0" smtClean="0"/>
              <a:t> in den </a:t>
            </a:r>
            <a:r>
              <a:rPr lang="en-US" sz="2400" dirty="0" err="1" smtClean="0"/>
              <a:t>Prototypen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21066569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Zielgruppe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 err="1" smtClean="0"/>
              <a:t>Teammitglieder</a:t>
            </a:r>
            <a:r>
              <a:rPr lang="en-US" sz="4000" b="1" dirty="0" smtClean="0"/>
              <a:t> von </a:t>
            </a:r>
            <a:r>
              <a:rPr lang="en-US" sz="4000" b="1" dirty="0" err="1" smtClean="0"/>
              <a:t>durch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Redmine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gestützte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Projekte</a:t>
            </a:r>
            <a:endParaRPr lang="en-US" sz="4000" b="1" dirty="0" smtClean="0"/>
          </a:p>
          <a:p>
            <a:pPr marL="0" indent="0" algn="ctr">
              <a:buNone/>
            </a:pPr>
            <a:endParaRPr lang="en-US" sz="3600" dirty="0"/>
          </a:p>
          <a:p>
            <a:r>
              <a:rPr lang="en-US" dirty="0" err="1" smtClean="0"/>
              <a:t>Nutzer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Umgang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Redmine</a:t>
            </a:r>
            <a:r>
              <a:rPr lang="en-US" dirty="0" smtClean="0"/>
              <a:t> </a:t>
            </a:r>
            <a:r>
              <a:rPr lang="en-US" dirty="0" err="1" smtClean="0"/>
              <a:t>vertraut</a:t>
            </a:r>
            <a:endParaRPr lang="en-US" dirty="0" smtClean="0"/>
          </a:p>
          <a:p>
            <a:r>
              <a:rPr lang="en-US" dirty="0" smtClean="0"/>
              <a:t>Workflow an </a:t>
            </a:r>
            <a:r>
              <a:rPr lang="en-US" dirty="0" err="1" smtClean="0"/>
              <a:t>Redmine</a:t>
            </a:r>
            <a:r>
              <a:rPr lang="en-US" dirty="0" smtClean="0"/>
              <a:t> </a:t>
            </a:r>
            <a:r>
              <a:rPr lang="en-US" dirty="0" err="1" smtClean="0"/>
              <a:t>angelehnt</a:t>
            </a:r>
            <a:endParaRPr lang="en-US" dirty="0" smtClean="0"/>
          </a:p>
          <a:p>
            <a:r>
              <a:rPr lang="en-US" dirty="0" err="1" smtClean="0"/>
              <a:t>Schneller</a:t>
            </a:r>
            <a:r>
              <a:rPr lang="en-US" dirty="0" smtClean="0"/>
              <a:t> </a:t>
            </a:r>
            <a:r>
              <a:rPr lang="en-US" dirty="0" err="1" smtClean="0"/>
              <a:t>Zugriff</a:t>
            </a:r>
            <a:r>
              <a:rPr lang="en-US" dirty="0" smtClean="0"/>
              <a:t> auf </a:t>
            </a:r>
            <a:r>
              <a:rPr lang="en-US" dirty="0" err="1" smtClean="0"/>
              <a:t>Daten</a:t>
            </a:r>
            <a:r>
              <a:rPr lang="en-US" dirty="0" smtClean="0"/>
              <a:t> von </a:t>
            </a:r>
            <a:r>
              <a:rPr lang="en-US" dirty="0" err="1" smtClean="0"/>
              <a:t>unterwegs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174690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Schneller</a:t>
            </a:r>
            <a:r>
              <a:rPr lang="en-US" sz="2800" dirty="0" smtClean="0"/>
              <a:t> </a:t>
            </a:r>
            <a:r>
              <a:rPr lang="en-US" sz="2800" dirty="0" err="1" smtClean="0"/>
              <a:t>Moduswechsel</a:t>
            </a:r>
            <a:r>
              <a:rPr lang="en-US" sz="2800" dirty="0" smtClean="0"/>
              <a:t> </a:t>
            </a:r>
            <a:r>
              <a:rPr lang="en-US" sz="2800" dirty="0" err="1" smtClean="0"/>
              <a:t>innerhalb</a:t>
            </a:r>
            <a:r>
              <a:rPr lang="en-US" sz="2800" dirty="0" smtClean="0"/>
              <a:t> </a:t>
            </a:r>
            <a:r>
              <a:rPr lang="en-US" sz="2800" dirty="0" err="1" smtClean="0"/>
              <a:t>eines</a:t>
            </a:r>
            <a:r>
              <a:rPr lang="en-US" sz="2800" dirty="0" smtClean="0"/>
              <a:t> </a:t>
            </a:r>
            <a:r>
              <a:rPr lang="en-US" sz="2800" dirty="0" err="1" smtClean="0"/>
              <a:t>Projekts</a:t>
            </a:r>
            <a:endParaRPr lang="en-US" sz="2800" dirty="0"/>
          </a:p>
          <a:p>
            <a:r>
              <a:rPr lang="en-US" sz="2800" dirty="0" err="1" smtClean="0"/>
              <a:t>Permanentes</a:t>
            </a:r>
            <a:r>
              <a:rPr lang="en-US" sz="2800" dirty="0" smtClean="0"/>
              <a:t> </a:t>
            </a:r>
            <a:r>
              <a:rPr lang="en-US" sz="2800" dirty="0" err="1" smtClean="0"/>
              <a:t>Navigationsmenü</a:t>
            </a:r>
            <a:endParaRPr lang="de-DE" sz="2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6712" y="2718802"/>
            <a:ext cx="8410575" cy="369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2476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</a:t>
            </a:r>
            <a:endParaRPr lang="de-DE" dirty="0"/>
          </a:p>
        </p:txBody>
      </p:sp>
      <p:pic>
        <p:nvPicPr>
          <p:cNvPr id="1026" name="Picture 2" descr="C:\Users\Andreas\Dropbox\Studium\6. Semester\Interaktive Systeme\übung\redmine-mobile\presentation\prof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122" y="1628800"/>
            <a:ext cx="2705358" cy="480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ndreas\Dropbox\Studium\6. Semester\Interaktive Systeme\übung\redmine-mobile\presentation\projectselec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267" y="1630490"/>
            <a:ext cx="2705358" cy="480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ndreas\Dropbox\Studium\6. Semester\Interaktive Systeme\übung\redmine-mobile\presentation\logi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12" y="1628800"/>
            <a:ext cx="2705358" cy="480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2652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Bedienung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 smtClean="0"/>
              <a:t>Affordances</a:t>
            </a:r>
            <a:endParaRPr lang="de-DE" dirty="0" smtClean="0"/>
          </a:p>
          <a:p>
            <a:pPr lvl="1"/>
            <a:r>
              <a:rPr lang="de-DE" dirty="0" smtClean="0"/>
              <a:t>Standardisierte Bedienelemente </a:t>
            </a:r>
            <a:r>
              <a:rPr lang="de-DE" dirty="0" smtClean="0"/>
              <a:t>(</a:t>
            </a:r>
            <a:r>
              <a:rPr lang="de-DE" dirty="0" err="1" smtClean="0"/>
              <a:t>jQuery</a:t>
            </a:r>
            <a:r>
              <a:rPr lang="de-DE" dirty="0" smtClean="0"/>
              <a:t> Mobile)</a:t>
            </a:r>
          </a:p>
          <a:p>
            <a:pPr lvl="1"/>
            <a:r>
              <a:rPr lang="de-DE" dirty="0" smtClean="0"/>
              <a:t>Grundlegende </a:t>
            </a:r>
            <a:r>
              <a:rPr lang="de-DE" dirty="0" smtClean="0"/>
              <a:t>UI-Elemente:</a:t>
            </a:r>
            <a:br>
              <a:rPr lang="de-DE" dirty="0" smtClean="0"/>
            </a:br>
            <a:r>
              <a:rPr lang="de-DE" dirty="0" smtClean="0"/>
              <a:t>Buttons, Eingabefelder, Checkboxes</a:t>
            </a:r>
          </a:p>
          <a:p>
            <a:r>
              <a:rPr lang="de-DE" dirty="0" smtClean="0"/>
              <a:t>Systemzustand</a:t>
            </a:r>
          </a:p>
          <a:p>
            <a:pPr lvl="1"/>
            <a:r>
              <a:rPr lang="de-DE" dirty="0" smtClean="0"/>
              <a:t>Projektscreens mit Bezeichnung im Header</a:t>
            </a:r>
          </a:p>
          <a:p>
            <a:pPr lvl="1"/>
            <a:r>
              <a:rPr lang="de-DE" dirty="0" smtClean="0"/>
              <a:t>Navigationsbar mit Highlights</a:t>
            </a:r>
          </a:p>
          <a:p>
            <a:r>
              <a:rPr lang="de-DE" dirty="0" err="1" smtClean="0"/>
              <a:t>Constraints</a:t>
            </a:r>
            <a:endParaRPr lang="de-DE" dirty="0" smtClean="0"/>
          </a:p>
          <a:p>
            <a:pPr lvl="1"/>
            <a:r>
              <a:rPr lang="de-DE" dirty="0" smtClean="0"/>
              <a:t>Ein Screen für eine Aufgabe</a:t>
            </a:r>
          </a:p>
          <a:p>
            <a:pPr lvl="1"/>
            <a:r>
              <a:rPr lang="de-DE" dirty="0" smtClean="0"/>
              <a:t>Jeweils wichtigste </a:t>
            </a:r>
            <a:r>
              <a:rPr lang="de-DE" dirty="0" err="1" smtClean="0"/>
              <a:t>Redmine</a:t>
            </a:r>
            <a:r>
              <a:rPr lang="de-DE" dirty="0" smtClean="0"/>
              <a:t>-Funktionen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44145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 Interface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3096"/>
          </a:xfrm>
        </p:spPr>
        <p:txBody>
          <a:bodyPr>
            <a:normAutofit/>
          </a:bodyPr>
          <a:lstStyle/>
          <a:p>
            <a:r>
              <a:rPr lang="en-US" dirty="0" smtClean="0"/>
              <a:t>Schnell </a:t>
            </a:r>
            <a:r>
              <a:rPr lang="en-US" dirty="0" err="1" smtClean="0"/>
              <a:t>erlernbar</a:t>
            </a:r>
            <a:r>
              <a:rPr lang="en-US" dirty="0"/>
              <a:t> </a:t>
            </a:r>
            <a:r>
              <a:rPr lang="en-US" dirty="0" smtClean="0"/>
              <a:t>&amp; </a:t>
            </a:r>
            <a:r>
              <a:rPr lang="en-US" dirty="0" err="1" smtClean="0"/>
              <a:t>komfortabel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err="1" smtClean="0"/>
              <a:t>Geringe</a:t>
            </a:r>
            <a:r>
              <a:rPr lang="en-US" dirty="0" smtClean="0"/>
              <a:t> </a:t>
            </a:r>
            <a:r>
              <a:rPr lang="en-US" dirty="0" err="1" smtClean="0"/>
              <a:t>Eingewöhnung</a:t>
            </a:r>
            <a:r>
              <a:rPr lang="en-US" dirty="0" smtClean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Redmine</a:t>
            </a:r>
            <a:r>
              <a:rPr lang="en-US" dirty="0"/>
              <a:t> </a:t>
            </a:r>
            <a:r>
              <a:rPr lang="en-US" dirty="0" err="1" smtClean="0"/>
              <a:t>Nutzer</a:t>
            </a:r>
            <a:endParaRPr lang="en-US" dirty="0" smtClean="0"/>
          </a:p>
          <a:p>
            <a:pPr lvl="2"/>
            <a:r>
              <a:rPr lang="en-US" dirty="0" err="1" smtClean="0"/>
              <a:t>Vertraute</a:t>
            </a:r>
            <a:r>
              <a:rPr lang="en-US" dirty="0" smtClean="0"/>
              <a:t> </a:t>
            </a:r>
            <a:r>
              <a:rPr lang="en-US" dirty="0" err="1" smtClean="0"/>
              <a:t>Unterteilungen</a:t>
            </a:r>
            <a:endParaRPr lang="en-US" dirty="0" smtClean="0"/>
          </a:p>
          <a:p>
            <a:pPr lvl="1"/>
            <a:r>
              <a:rPr lang="en-US" dirty="0" err="1"/>
              <a:t>Logische</a:t>
            </a:r>
            <a:r>
              <a:rPr lang="en-US" dirty="0"/>
              <a:t> </a:t>
            </a:r>
            <a:r>
              <a:rPr lang="en-US" dirty="0" err="1"/>
              <a:t>Abfolgen</a:t>
            </a:r>
            <a:endParaRPr lang="en-US" dirty="0"/>
          </a:p>
          <a:p>
            <a:pPr lvl="2"/>
            <a:r>
              <a:rPr lang="en-US" dirty="0" smtClean="0"/>
              <a:t>Login</a:t>
            </a:r>
          </a:p>
          <a:p>
            <a:pPr lvl="2"/>
            <a:r>
              <a:rPr lang="en-US" dirty="0" err="1" smtClean="0"/>
              <a:t>Projektwahl</a:t>
            </a:r>
            <a:endParaRPr lang="en-US" dirty="0" smtClean="0"/>
          </a:p>
          <a:p>
            <a:pPr lvl="2"/>
            <a:r>
              <a:rPr lang="en-US" dirty="0" err="1" smtClean="0"/>
              <a:t>Projektinformationen</a:t>
            </a:r>
            <a:r>
              <a:rPr lang="en-US" dirty="0" smtClean="0"/>
              <a:t>/</a:t>
            </a:r>
            <a:r>
              <a:rPr lang="en-US" dirty="0" err="1" smtClean="0"/>
              <a:t>Bearbeitung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080075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 Interface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7072"/>
          </a:xfrm>
        </p:spPr>
        <p:txBody>
          <a:bodyPr>
            <a:normAutofit/>
          </a:bodyPr>
          <a:lstStyle/>
          <a:p>
            <a:r>
              <a:rPr lang="en-US" dirty="0" err="1" smtClean="0"/>
              <a:t>Intuitiv</a:t>
            </a:r>
            <a:r>
              <a:rPr lang="en-US" dirty="0" smtClean="0"/>
              <a:t> &amp; </a:t>
            </a:r>
            <a:r>
              <a:rPr lang="en-US" dirty="0" err="1" smtClean="0"/>
              <a:t>übersichtlich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lvl="1"/>
            <a:r>
              <a:rPr lang="en-US" dirty="0" err="1" smtClean="0"/>
              <a:t>konsistenter</a:t>
            </a:r>
            <a:r>
              <a:rPr lang="en-US" dirty="0" smtClean="0"/>
              <a:t> </a:t>
            </a:r>
            <a:r>
              <a:rPr lang="en-US" dirty="0" err="1"/>
              <a:t>Screenwechsel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 smtClean="0"/>
              <a:t>Navigationsbar</a:t>
            </a:r>
            <a:endParaRPr lang="en-US" dirty="0" smtClean="0"/>
          </a:p>
          <a:p>
            <a:pPr lvl="2"/>
            <a:r>
              <a:rPr lang="en-US" dirty="0" err="1" smtClean="0"/>
              <a:t>immer</a:t>
            </a:r>
            <a:r>
              <a:rPr lang="en-US" dirty="0" smtClean="0"/>
              <a:t> </a:t>
            </a:r>
            <a:r>
              <a:rPr lang="en-US" dirty="0" err="1" smtClean="0"/>
              <a:t>sichtbar</a:t>
            </a:r>
            <a:endParaRPr lang="en-US" dirty="0" smtClean="0"/>
          </a:p>
          <a:p>
            <a:pPr lvl="2"/>
            <a:r>
              <a:rPr lang="en-US" dirty="0" err="1" smtClean="0"/>
              <a:t>ändert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selten</a:t>
            </a:r>
            <a:endParaRPr lang="en-US" dirty="0" smtClean="0"/>
          </a:p>
          <a:p>
            <a:pPr lvl="1"/>
            <a:r>
              <a:rPr lang="en-US" dirty="0" smtClean="0"/>
              <a:t>Mobile-UI-Standards</a:t>
            </a:r>
          </a:p>
          <a:p>
            <a:pPr lvl="2"/>
            <a:r>
              <a:rPr lang="en-US" dirty="0" err="1" smtClean="0"/>
              <a:t>Aussehen</a:t>
            </a:r>
            <a:r>
              <a:rPr lang="en-US" dirty="0" smtClean="0"/>
              <a:t> der </a:t>
            </a:r>
            <a:r>
              <a:rPr lang="en-US" dirty="0" err="1" smtClean="0"/>
              <a:t>Elemente</a:t>
            </a:r>
            <a:endParaRPr lang="en-US" dirty="0" smtClean="0"/>
          </a:p>
          <a:p>
            <a:pPr lvl="2"/>
            <a:r>
              <a:rPr lang="en-US" dirty="0" err="1" smtClean="0"/>
              <a:t>idR</a:t>
            </a:r>
            <a:r>
              <a:rPr lang="en-US" dirty="0" smtClean="0"/>
              <a:t>. </a:t>
            </a:r>
            <a:r>
              <a:rPr lang="en-US" dirty="0" err="1"/>
              <a:t>e</a:t>
            </a:r>
            <a:r>
              <a:rPr lang="en-US" dirty="0" err="1" smtClean="0"/>
              <a:t>in</a:t>
            </a:r>
            <a:r>
              <a:rPr lang="en-US" dirty="0" smtClean="0"/>
              <a:t> Element in der </a:t>
            </a:r>
            <a:r>
              <a:rPr lang="en-US" dirty="0" err="1" smtClean="0"/>
              <a:t>Horizontale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27374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de-DE" dirty="0" smtClean="0"/>
              <a:t>Fragen?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35507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Benutzerdefiniert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Bildschirmpräsentation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Larissa</vt:lpstr>
      <vt:lpstr>Redmine Mobile</vt:lpstr>
      <vt:lpstr>Zielgruppe</vt:lpstr>
      <vt:lpstr>Workflow</vt:lpstr>
      <vt:lpstr>Screens</vt:lpstr>
      <vt:lpstr>Bedienung</vt:lpstr>
      <vt:lpstr>Das Interface</vt:lpstr>
      <vt:lpstr>Das Interface</vt:lpstr>
      <vt:lpstr>Fragen?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Redmine</dc:title>
  <dc:creator>Seb</dc:creator>
  <cp:lastModifiedBy>Sebastian Lay</cp:lastModifiedBy>
  <cp:revision>25</cp:revision>
  <dcterms:created xsi:type="dcterms:W3CDTF">2013-04-29T15:55:07Z</dcterms:created>
  <dcterms:modified xsi:type="dcterms:W3CDTF">2013-06-04T12:51:50Z</dcterms:modified>
</cp:coreProperties>
</file>