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6" r:id="rId4"/>
    <p:sldId id="268" r:id="rId5"/>
    <p:sldId id="264" r:id="rId6"/>
    <p:sldId id="265" r:id="rId7"/>
    <p:sldId id="267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1201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5112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3433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94598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51142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11009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53577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25107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168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52864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0951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0BC1-8956-4A11-B1D2-15CA24F15412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3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eb\Desktop\Redmin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85" y="799293"/>
            <a:ext cx="3431480" cy="80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Redmine</a:t>
            </a:r>
            <a:r>
              <a:rPr lang="en-US" sz="6000" dirty="0" smtClean="0"/>
              <a:t> Mobile</a:t>
            </a:r>
            <a:endParaRPr lang="de-DE" sz="60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Projektkriterien</a:t>
            </a:r>
            <a:r>
              <a:rPr lang="en-US" sz="3600" dirty="0" smtClean="0"/>
              <a:t> &amp; </a:t>
            </a:r>
            <a:r>
              <a:rPr lang="en-US" sz="3600" dirty="0" err="1" smtClean="0"/>
              <a:t>Plannung</a:t>
            </a:r>
            <a:endParaRPr lang="en-US" sz="3600" dirty="0" smtClean="0"/>
          </a:p>
          <a:p>
            <a:r>
              <a:rPr lang="en-US" sz="2400" dirty="0" err="1" smtClean="0"/>
              <a:t>Einblicke</a:t>
            </a:r>
            <a:r>
              <a:rPr lang="en-US" sz="2400" dirty="0" smtClean="0"/>
              <a:t> in den </a:t>
            </a:r>
            <a:r>
              <a:rPr lang="en-US" sz="2400" dirty="0" err="1" smtClean="0"/>
              <a:t>Prototypen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10665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/>
              <a:t>Teammitglieder</a:t>
            </a:r>
            <a:r>
              <a:rPr lang="en-US" sz="4000" b="1" dirty="0" smtClean="0"/>
              <a:t> von </a:t>
            </a:r>
            <a:r>
              <a:rPr lang="en-US" sz="4000" b="1" dirty="0" err="1" smtClean="0"/>
              <a:t>durch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Redmine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gestützte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Projekte</a:t>
            </a:r>
            <a:endParaRPr lang="en-US" sz="4000" b="1" dirty="0" smtClean="0"/>
          </a:p>
          <a:p>
            <a:pPr marL="0" indent="0" algn="ctr">
              <a:buNone/>
            </a:pPr>
            <a:endParaRPr lang="en-US" sz="3600" dirty="0"/>
          </a:p>
          <a:p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Umgang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Redmine</a:t>
            </a:r>
            <a:r>
              <a:rPr lang="en-US" dirty="0" smtClean="0"/>
              <a:t> </a:t>
            </a:r>
            <a:r>
              <a:rPr lang="en-US" dirty="0" err="1" smtClean="0"/>
              <a:t>vertraut</a:t>
            </a:r>
            <a:endParaRPr lang="en-US" dirty="0" smtClean="0"/>
          </a:p>
          <a:p>
            <a:r>
              <a:rPr lang="en-US" dirty="0" smtClean="0"/>
              <a:t>Workflow an </a:t>
            </a:r>
            <a:r>
              <a:rPr lang="en-US" dirty="0" err="1" smtClean="0"/>
              <a:t>Redmine</a:t>
            </a:r>
            <a:r>
              <a:rPr lang="en-US" dirty="0" smtClean="0"/>
              <a:t> </a:t>
            </a:r>
            <a:r>
              <a:rPr lang="en-US" dirty="0" err="1" smtClean="0"/>
              <a:t>angelehnt</a:t>
            </a:r>
            <a:endParaRPr lang="en-US" dirty="0" smtClean="0"/>
          </a:p>
          <a:p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von </a:t>
            </a:r>
            <a:r>
              <a:rPr lang="en-US" dirty="0" err="1" smtClean="0"/>
              <a:t>Unterwegs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4690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Schneller</a:t>
            </a:r>
            <a:r>
              <a:rPr lang="en-US" sz="2800" dirty="0" smtClean="0"/>
              <a:t> </a:t>
            </a:r>
            <a:r>
              <a:rPr lang="en-US" sz="2800" dirty="0" err="1" smtClean="0"/>
              <a:t>Moduswechsel</a:t>
            </a:r>
            <a:r>
              <a:rPr lang="en-US" sz="2800" dirty="0" smtClean="0"/>
              <a:t> </a:t>
            </a:r>
            <a:r>
              <a:rPr lang="en-US" sz="2800" dirty="0" err="1" smtClean="0"/>
              <a:t>innerhalb</a:t>
            </a:r>
            <a:r>
              <a:rPr lang="en-US" sz="2800" dirty="0" smtClean="0"/>
              <a:t> </a:t>
            </a:r>
            <a:r>
              <a:rPr lang="en-US" sz="2800" dirty="0" err="1" smtClean="0"/>
              <a:t>eines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Projekts</a:t>
            </a:r>
            <a:endParaRPr lang="en-US" sz="2800" dirty="0"/>
          </a:p>
          <a:p>
            <a:r>
              <a:rPr lang="en-US" sz="2800" dirty="0" err="1" smtClean="0"/>
              <a:t>Permanentes</a:t>
            </a:r>
            <a:r>
              <a:rPr lang="en-US" sz="2800" dirty="0" smtClean="0"/>
              <a:t> </a:t>
            </a:r>
            <a:r>
              <a:rPr lang="en-US" sz="2800" dirty="0" err="1" smtClean="0"/>
              <a:t>Navigationsmenu</a:t>
            </a:r>
            <a:endParaRPr lang="de-DE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712" y="2718802"/>
            <a:ext cx="8410575" cy="369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2476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</a:t>
            </a:r>
            <a:endParaRPr lang="de-DE" dirty="0"/>
          </a:p>
        </p:txBody>
      </p:sp>
      <p:pic>
        <p:nvPicPr>
          <p:cNvPr id="1026" name="Picture 2" descr="C:\Users\Andreas\Dropbox\Studium\6. Semester\Interaktive Systeme\übung\redmine-mobile\presentation\prof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22" y="1628800"/>
            <a:ext cx="2705358" cy="480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as\Dropbox\Studium\6. Semester\Interaktive Systeme\übung\redmine-mobile\presentation\projectsel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267" y="1630490"/>
            <a:ext cx="2705358" cy="480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as\Dropbox\Studium\6. Semester\Interaktive Systeme\übung\redmine-mobile\presentation\log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12" y="1628800"/>
            <a:ext cx="2705358" cy="480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652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Bedienung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Affordances</a:t>
            </a:r>
            <a:endParaRPr lang="de-DE" dirty="0" smtClean="0"/>
          </a:p>
          <a:p>
            <a:pPr lvl="1"/>
            <a:r>
              <a:rPr lang="de-DE" dirty="0" smtClean="0"/>
              <a:t>standardisierte Bedienelementen (</a:t>
            </a:r>
            <a:r>
              <a:rPr lang="de-DE" dirty="0" err="1" smtClean="0"/>
              <a:t>jQuery</a:t>
            </a:r>
            <a:r>
              <a:rPr lang="de-DE" dirty="0" smtClean="0"/>
              <a:t> Mobile)</a:t>
            </a:r>
          </a:p>
          <a:p>
            <a:pPr lvl="1"/>
            <a:r>
              <a:rPr lang="de-DE" dirty="0" smtClean="0"/>
              <a:t>Simple UI-Elemente:</a:t>
            </a:r>
            <a:br>
              <a:rPr lang="de-DE" dirty="0" smtClean="0"/>
            </a:br>
            <a:r>
              <a:rPr lang="de-DE" dirty="0" smtClean="0"/>
              <a:t>Buttons, Eingabefelder, Checkboxes</a:t>
            </a:r>
          </a:p>
          <a:p>
            <a:r>
              <a:rPr lang="de-DE" dirty="0" smtClean="0"/>
              <a:t>Systemzustand</a:t>
            </a:r>
          </a:p>
          <a:p>
            <a:pPr lvl="1"/>
            <a:r>
              <a:rPr lang="de-DE" dirty="0" smtClean="0"/>
              <a:t>Projektscreens mit Bezeichnung im Header</a:t>
            </a:r>
          </a:p>
          <a:p>
            <a:pPr lvl="1"/>
            <a:r>
              <a:rPr lang="de-DE" dirty="0" smtClean="0"/>
              <a:t>Navigationsbar mit Highlights</a:t>
            </a:r>
          </a:p>
          <a:p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de-DE" dirty="0" smtClean="0"/>
              <a:t>Ein Screen für eine Aufgabe</a:t>
            </a:r>
          </a:p>
          <a:p>
            <a:pPr lvl="1"/>
            <a:r>
              <a:rPr lang="de-DE" dirty="0" smtClean="0"/>
              <a:t>Jeweils wichtigste </a:t>
            </a:r>
            <a:r>
              <a:rPr lang="de-DE" dirty="0" err="1" smtClean="0"/>
              <a:t>Redmine</a:t>
            </a:r>
            <a:r>
              <a:rPr lang="de-DE" dirty="0" smtClean="0"/>
              <a:t>-Funktionen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414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n-US" dirty="0" smtClean="0"/>
              <a:t>Schnell </a:t>
            </a:r>
            <a:r>
              <a:rPr lang="en-US" dirty="0" err="1" smtClean="0"/>
              <a:t>erlernbar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komfortabel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Geringe</a:t>
            </a:r>
            <a:r>
              <a:rPr lang="en-US" dirty="0" smtClean="0"/>
              <a:t> </a:t>
            </a:r>
            <a:r>
              <a:rPr lang="en-US" dirty="0" err="1" smtClean="0"/>
              <a:t>Eingewöhnung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Redmine</a:t>
            </a:r>
            <a:r>
              <a:rPr lang="en-US" dirty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2"/>
            <a:r>
              <a:rPr lang="en-US" dirty="0" err="1" smtClean="0"/>
              <a:t>Vertraute</a:t>
            </a:r>
            <a:r>
              <a:rPr lang="en-US" dirty="0" smtClean="0"/>
              <a:t> </a:t>
            </a:r>
            <a:r>
              <a:rPr lang="en-US" dirty="0" err="1" smtClean="0"/>
              <a:t>Unterteilungen</a:t>
            </a:r>
            <a:endParaRPr lang="en-US" dirty="0" smtClean="0"/>
          </a:p>
          <a:p>
            <a:pPr lvl="1"/>
            <a:r>
              <a:rPr lang="en-US" dirty="0" err="1"/>
              <a:t>Logische</a:t>
            </a:r>
            <a:r>
              <a:rPr lang="en-US" dirty="0"/>
              <a:t> </a:t>
            </a:r>
            <a:r>
              <a:rPr lang="en-US" dirty="0" err="1"/>
              <a:t>Abfolgen</a:t>
            </a:r>
            <a:endParaRPr lang="en-US" dirty="0"/>
          </a:p>
          <a:p>
            <a:pPr lvl="2"/>
            <a:r>
              <a:rPr lang="en-US" dirty="0" smtClean="0"/>
              <a:t>Login</a:t>
            </a:r>
          </a:p>
          <a:p>
            <a:pPr lvl="2"/>
            <a:r>
              <a:rPr lang="en-US" dirty="0" err="1" smtClean="0"/>
              <a:t>Projektwahl</a:t>
            </a:r>
            <a:endParaRPr lang="en-US" dirty="0" smtClean="0"/>
          </a:p>
          <a:p>
            <a:pPr lvl="2"/>
            <a:r>
              <a:rPr lang="en-US" dirty="0" err="1" smtClean="0"/>
              <a:t>Projektinformationen</a:t>
            </a:r>
            <a:r>
              <a:rPr lang="en-US" dirty="0" smtClean="0"/>
              <a:t>/</a:t>
            </a:r>
            <a:r>
              <a:rPr lang="en-US" dirty="0" err="1" smtClean="0"/>
              <a:t>Bearbeitung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800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Intuitiv</a:t>
            </a:r>
            <a:r>
              <a:rPr lang="en-US" dirty="0" smtClean="0"/>
              <a:t> &amp; </a:t>
            </a:r>
            <a:r>
              <a:rPr lang="en-US" dirty="0" err="1" smtClean="0"/>
              <a:t>übersichtlich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err="1" smtClean="0"/>
              <a:t>konsistenter</a:t>
            </a:r>
            <a:r>
              <a:rPr lang="en-US" dirty="0" smtClean="0"/>
              <a:t> </a:t>
            </a:r>
            <a:r>
              <a:rPr lang="en-US" dirty="0" err="1"/>
              <a:t>Screenwechsel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 smtClean="0"/>
              <a:t>Navigationsbar</a:t>
            </a:r>
            <a:endParaRPr lang="en-US" dirty="0" smtClean="0"/>
          </a:p>
          <a:p>
            <a:pPr lvl="2"/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sichtbar</a:t>
            </a:r>
            <a:endParaRPr lang="en-US" dirty="0" smtClean="0"/>
          </a:p>
          <a:p>
            <a:pPr lvl="2"/>
            <a:r>
              <a:rPr lang="en-US" dirty="0" err="1" smtClean="0"/>
              <a:t>ändert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selten</a:t>
            </a:r>
            <a:endParaRPr lang="en-US" dirty="0" smtClean="0"/>
          </a:p>
          <a:p>
            <a:pPr lvl="1"/>
            <a:r>
              <a:rPr lang="en-US" dirty="0" smtClean="0"/>
              <a:t>Mobile-UI-Standards</a:t>
            </a:r>
          </a:p>
          <a:p>
            <a:pPr lvl="2"/>
            <a:r>
              <a:rPr lang="en-US" dirty="0" err="1" smtClean="0"/>
              <a:t>Aussehen</a:t>
            </a:r>
            <a:r>
              <a:rPr lang="en-US" dirty="0" smtClean="0"/>
              <a:t> der </a:t>
            </a:r>
            <a:r>
              <a:rPr lang="en-US" dirty="0" err="1" smtClean="0"/>
              <a:t>Elemente</a:t>
            </a:r>
            <a:endParaRPr lang="en-US" dirty="0" smtClean="0"/>
          </a:p>
          <a:p>
            <a:pPr lvl="2"/>
            <a:r>
              <a:rPr lang="en-US" dirty="0" err="1" smtClean="0"/>
              <a:t>idR</a:t>
            </a:r>
            <a:r>
              <a:rPr lang="en-US" dirty="0" smtClean="0"/>
              <a:t>. Element pro Horizontal</a:t>
            </a:r>
          </a:p>
        </p:txBody>
      </p:sp>
    </p:spTree>
    <p:extLst>
      <p:ext uri="{BB962C8B-B14F-4D97-AF65-F5344CB8AC3E}">
        <p14:creationId xmlns:p14="http://schemas.microsoft.com/office/powerpoint/2010/main" val="42627374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550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Redmine Mobile</vt:lpstr>
      <vt:lpstr>Zielgruppe</vt:lpstr>
      <vt:lpstr>Workflow</vt:lpstr>
      <vt:lpstr>Screens</vt:lpstr>
      <vt:lpstr>Bedienung</vt:lpstr>
      <vt:lpstr>Das Interface</vt:lpstr>
      <vt:lpstr>Das Interface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</dc:title>
  <dc:creator>Seb</dc:creator>
  <cp:lastModifiedBy>andreasreich@live.de</cp:lastModifiedBy>
  <cp:revision>23</cp:revision>
  <dcterms:created xsi:type="dcterms:W3CDTF">2013-04-29T15:55:07Z</dcterms:created>
  <dcterms:modified xsi:type="dcterms:W3CDTF">2013-05-24T19:50:16Z</dcterms:modified>
</cp:coreProperties>
</file>