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Work Sans"/>
      <p:regular r:id="rId25"/>
      <p:bold r:id="rId26"/>
      <p:italic r:id="rId27"/>
      <p:boldItalic r:id="rId28"/>
    </p:embeddedFont>
    <p:embeddedFont>
      <p:font typeface="Work Sans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jqBwLGIkjn6R6f0t5m1h/6R/Zp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WorkSans-bold.fntdata"/><Relationship Id="rId25" Type="http://schemas.openxmlformats.org/officeDocument/2006/relationships/font" Target="fonts/WorkSans-regular.fntdata"/><Relationship Id="rId28" Type="http://schemas.openxmlformats.org/officeDocument/2006/relationships/font" Target="fonts/WorkSans-boldItalic.fntdata"/><Relationship Id="rId27" Type="http://schemas.openxmlformats.org/officeDocument/2006/relationships/font" Target="fonts/Work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WorkSans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WorkSansLight-italic.fntdata"/><Relationship Id="rId30" Type="http://schemas.openxmlformats.org/officeDocument/2006/relationships/font" Target="fonts/WorkSansLight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WorkSansLigh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c2924cabe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31c2924cabe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Texto, Aplicación  Descripción generada automáticamente" id="16" name="Google Shape;1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  Descripción generada automáticamente" id="18" name="Google Shape;1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hyperlink" Target="https://github.com/sebastianlop23a/gaes3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Relationship Id="rId4" Type="http://schemas.openxmlformats.org/officeDocument/2006/relationships/image" Target="../media/image2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jpg"/><Relationship Id="rId4" Type="http://schemas.openxmlformats.org/officeDocument/2006/relationships/image" Target="../media/image14.jpg"/><Relationship Id="rId5" Type="http://schemas.openxmlformats.org/officeDocument/2006/relationships/image" Target="../media/image16.jpg"/><Relationship Id="rId6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g"/><Relationship Id="rId4" Type="http://schemas.openxmlformats.org/officeDocument/2006/relationships/image" Target="../media/image2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hyperlink" Target="https://sebastianlop23a.github.io/gaes3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995421" y="2551837"/>
            <a:ext cx="7710833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BJ-bytes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Diagrama de Despliegue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6050"/>
            <a:ext cx="12191999" cy="54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SCRUM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Zenhub vs. GitHub Projects | GitHub Project Management" id="163" name="Google Shape;16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381" y="1889891"/>
            <a:ext cx="5763281" cy="352008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1"/>
          <p:cNvSpPr txBox="1"/>
          <p:nvPr/>
        </p:nvSpPr>
        <p:spPr>
          <a:xfrm>
            <a:off x="7407222" y="3496038"/>
            <a:ext cx="356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https://github.com/sebastianlop23a/gaes3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/>
        </p:nvSpPr>
        <p:spPr>
          <a:xfrm>
            <a:off x="2411506" y="2228671"/>
            <a:ext cx="7160197" cy="751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Base de Datos Relaciones</a:t>
            </a:r>
            <a:endParaRPr b="1" i="0" sz="40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71" name="Google Shape;171;p1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cap="flat" cmpd="sng" w="9525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p12"/>
          <p:cNvSpPr txBox="1"/>
          <p:nvPr/>
        </p:nvSpPr>
        <p:spPr>
          <a:xfrm>
            <a:off x="4168816" y="3463724"/>
            <a:ext cx="385436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Diagrama Modelo Relacional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36050"/>
            <a:ext cx="12191999" cy="54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Consultas </a:t>
            </a:r>
            <a:r>
              <a:rPr b="1" lang="en-US">
                <a:solidFill>
                  <a:schemeClr val="lt1"/>
                </a:solidFill>
              </a:rPr>
              <a:t>Multi Tablas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875" y="1436044"/>
            <a:ext cx="794385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3050" y="4135244"/>
            <a:ext cx="561022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250" y="3770375"/>
            <a:ext cx="4515524" cy="285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Roles y Permisos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8444"/>
            <a:ext cx="4791075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55269"/>
            <a:ext cx="603885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Procedimientos Almacenados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200" name="Google Shape;2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6039"/>
            <a:ext cx="3152775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72039"/>
            <a:ext cx="4524375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7400" y="1436039"/>
            <a:ext cx="6324600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3700" y="4733914"/>
            <a:ext cx="544830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c2924cabe_0_6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Procedimientos Almacenados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31c2924cabe_0_6"/>
          <p:cNvSpPr/>
          <p:nvPr/>
        </p:nvSpPr>
        <p:spPr>
          <a:xfrm>
            <a:off x="5978820" y="3275112"/>
            <a:ext cx="23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210" name="Google Shape;210;g31c2924cabe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6173"/>
            <a:ext cx="5870812" cy="28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31c2924cabe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03048"/>
            <a:ext cx="7876876" cy="25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/>
          <p:nvPr/>
        </p:nvSpPr>
        <p:spPr>
          <a:xfrm>
            <a:off x="2411506" y="2228671"/>
            <a:ext cx="7160197" cy="751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Diseño Web</a:t>
            </a:r>
            <a:endParaRPr b="1" i="0" sz="40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218" name="Google Shape;218;p17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cap="flat" cmpd="sng" w="9525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9" name="Google Shape;219;p17"/>
          <p:cNvSpPr txBox="1"/>
          <p:nvPr/>
        </p:nvSpPr>
        <p:spPr>
          <a:xfrm>
            <a:off x="4168816" y="3463724"/>
            <a:ext cx="385436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Interfaz de Inicio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8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226" name="Google Shape;2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775" y="1575019"/>
            <a:ext cx="5117156" cy="511715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8"/>
          <p:cNvSpPr txBox="1"/>
          <p:nvPr/>
        </p:nvSpPr>
        <p:spPr>
          <a:xfrm>
            <a:off x="885425" y="2200150"/>
            <a:ext cx="5205300" cy="3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solidFill>
                  <a:schemeClr val="hlink"/>
                </a:solidFill>
                <a:highlight>
                  <a:srgbClr val="0D1117"/>
                </a:highlight>
                <a:uFill>
                  <a:noFill/>
                </a:uFill>
                <a:hlinkClick r:id="rId4"/>
              </a:rPr>
              <a:t>https://sebastianlop23a.github.io/gaes3/</a:t>
            </a:r>
            <a:endParaRPr sz="5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3096906" y="726046"/>
            <a:ext cx="5998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Integrantes</a:t>
            </a:r>
            <a:endParaRPr b="1" i="0" sz="72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06" name="Google Shape;106;p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cap="flat" cmpd="sng" w="9525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2"/>
          <p:cNvSpPr txBox="1"/>
          <p:nvPr/>
        </p:nvSpPr>
        <p:spPr>
          <a:xfrm>
            <a:off x="2644500" y="2831225"/>
            <a:ext cx="69030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Gaes N° : 3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SEBASTIAN LOPEZ DIAZ </a:t>
            </a:r>
            <a:endParaRPr b="1" i="0" sz="23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LUNA DIAZ</a:t>
            </a:r>
            <a:endParaRPr b="1" i="0" sz="23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CRISTIAN RIOS </a:t>
            </a:r>
            <a:endParaRPr b="1" i="0" sz="23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SEBASTIAN LOPEZ GALEANO</a:t>
            </a:r>
            <a:r>
              <a:rPr b="1" i="0" lang="en-US" sz="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ISABELLA MURILLO</a:t>
            </a:r>
            <a:endParaRPr b="1" i="0" sz="23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  Descripción generada automáticamente" id="232" name="Google Shape;2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456235" y="1872307"/>
            <a:ext cx="10451100" cy="2300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empresa Lubricenter home services enfrenta desafíos en la gestión eficiente de su inventario, clientes, ventas y reportes . Actualmente, estos procesos pueden ser manuales o dispersos, lo que genera errores, pérdida de tiempo y dificultades en el seguimiento de la información.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Justificación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456236" y="2048526"/>
            <a:ext cx="9948300" cy="2760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implementación de un software de gestión integral permitirá a la empresa Lubricenter home services optimizar sus procesos operativos. Actualmente, la gestión manual del inventario, ventas y pedidos puede ser ineficiente y propensa a errores. Un sistema automatizado reducirá el tiempo dedicado a tareas administrativas, permitiendo al personal concentrarse en actividades más estratégicas.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403236" y="786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211119" y="2232676"/>
            <a:ext cx="103011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Desarrollar e implementar un software integral de gestión para la empresa </a:t>
            </a:r>
            <a:r>
              <a:rPr lang="en-US" sz="2200">
                <a:solidFill>
                  <a:schemeClr val="dk1"/>
                </a:solidFill>
              </a:rPr>
              <a:t>Lubricenter home services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 optimice el control de inventario, la gestión de clientes, la administración de ventas, con el fin de mejorar la eficiencia operativa, aumentar la satisfacción del cliente y facilitar la toma de decisiones informadas, contribuyendo así al crecimiento y rentabilidad de la empresa.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848121" y="1586382"/>
            <a:ext cx="9381507" cy="44729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Diseñar un módulo de gestión de inventarios eficiente y personalizado, que permita registrar, actualizar y monitorear en tiempo real el estado del stock, minimizando errores y optimizando el manejo de los recursos de la empresa.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Desarrollar una solución integral para la gestión de clientes, que incluya la recopilación, organización y análisis de datos clave, facilitando la segmentación, el seguimiento y la personalización de estrategias para mejorar la experiencia del cliente.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Implementar un sistema avanzado de administración de ventas, capaz de registrar transacciones, generar reportes detallados y realizar análisis de tendencias, para maximizar la productividad y mejorar la toma de decisiones estratégicas.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Integrar herramientas analíticas y de generación de reportes, que centralicen la información de los módulos de inventarios, clientes y ventas, proporcionando a la dirección una visión completa y en tiempo real para sustentar decisiones estratégicas que impulsen el crecimiento de la empresa.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/>
        </p:nvSpPr>
        <p:spPr>
          <a:xfrm>
            <a:off x="2411506" y="2228671"/>
            <a:ext cx="7160197" cy="751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Arquitectura del Software</a:t>
            </a:r>
            <a:endParaRPr b="1" i="0" sz="40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38" name="Google Shape;138;p7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cap="flat" cmpd="sng" w="9525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7"/>
          <p:cNvSpPr txBox="1"/>
          <p:nvPr/>
        </p:nvSpPr>
        <p:spPr>
          <a:xfrm>
            <a:off x="4168816" y="3463724"/>
            <a:ext cx="385436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Diagrama de Componentes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36050"/>
            <a:ext cx="12192002" cy="54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Diagrama de Paquetes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36175"/>
            <a:ext cx="12192000" cy="542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2024-11-29T02:43:55Z</dcterms:created>
  <dc:creator>Aprendiz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0x0101009C160BF63992044A99946E4B9FF8A5D5</vt:lpwstr>
  </property>
  <property fmtid="{D5CDD505-2E9C-101B-9397-08002B2CF9AE}" pid="3" name="ICV">
    <vt:lpwstr>c3211c0deb544801a09fc677f3112c89</vt:lpwstr>
  </property>
</Properties>
</file>