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8" r:id="rId2"/>
    <p:sldId id="257" r:id="rId3"/>
    <p:sldId id="274" r:id="rId4"/>
    <p:sldId id="271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31" autoAdjust="0"/>
  </p:normalViewPr>
  <p:slideViewPr>
    <p:cSldViewPr snapToGrid="0" snapToObjects="1">
      <p:cViewPr>
        <p:scale>
          <a:sx n="130" d="100"/>
          <a:sy n="130" d="100"/>
        </p:scale>
        <p:origin x="-2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4150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4733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SG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9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200"/>
            </a:lvl1pPr>
            <a:lvl2pPr algn="ctr" rtl="0">
              <a:spcBef>
                <a:spcPts val="0"/>
              </a:spcBef>
              <a:buSzPct val="100000"/>
              <a:defRPr sz="4200"/>
            </a:lvl2pPr>
            <a:lvl3pPr algn="ctr" rtl="0">
              <a:spcBef>
                <a:spcPts val="0"/>
              </a:spcBef>
              <a:buSzPct val="100000"/>
              <a:defRPr sz="4200"/>
            </a:lvl3pPr>
            <a:lvl4pPr algn="ctr" rtl="0">
              <a:spcBef>
                <a:spcPts val="0"/>
              </a:spcBef>
              <a:buSzPct val="100000"/>
              <a:defRPr sz="4200"/>
            </a:lvl4pPr>
            <a:lvl5pPr algn="ctr" rtl="0">
              <a:spcBef>
                <a:spcPts val="0"/>
              </a:spcBef>
              <a:buSzPct val="100000"/>
              <a:defRPr sz="4200"/>
            </a:lvl5pPr>
            <a:lvl6pPr algn="ctr" rtl="0">
              <a:spcBef>
                <a:spcPts val="0"/>
              </a:spcBef>
              <a:buSzPct val="100000"/>
              <a:defRPr sz="4200"/>
            </a:lvl6pPr>
            <a:lvl7pPr algn="ctr" rtl="0">
              <a:spcBef>
                <a:spcPts val="0"/>
              </a:spcBef>
              <a:buSzPct val="100000"/>
              <a:defRPr sz="4200"/>
            </a:lvl7pPr>
            <a:lvl8pPr algn="ctr" rtl="0">
              <a:spcBef>
                <a:spcPts val="0"/>
              </a:spcBef>
              <a:buSzPct val="100000"/>
              <a:defRPr sz="4200"/>
            </a:lvl8pPr>
            <a:lvl9pPr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14000" b="1"/>
            </a:lvl1pPr>
            <a:lvl2pPr algn="ctr" rtl="0">
              <a:spcBef>
                <a:spcPts val="0"/>
              </a:spcBef>
              <a:buSzPct val="100000"/>
              <a:defRPr sz="14000" b="1"/>
            </a:lvl2pPr>
            <a:lvl3pPr algn="ctr" rtl="0">
              <a:spcBef>
                <a:spcPts val="0"/>
              </a:spcBef>
              <a:buSzPct val="100000"/>
              <a:defRPr sz="14000" b="1"/>
            </a:lvl3pPr>
            <a:lvl4pPr algn="ctr" rtl="0">
              <a:spcBef>
                <a:spcPts val="0"/>
              </a:spcBef>
              <a:buSzPct val="100000"/>
              <a:defRPr sz="14000" b="1"/>
            </a:lvl4pPr>
            <a:lvl5pPr algn="ctr" rtl="0">
              <a:spcBef>
                <a:spcPts val="0"/>
              </a:spcBef>
              <a:buSzPct val="100000"/>
              <a:defRPr sz="14000" b="1"/>
            </a:lvl5pPr>
            <a:lvl6pPr algn="ctr" rtl="0">
              <a:spcBef>
                <a:spcPts val="0"/>
              </a:spcBef>
              <a:buSzPct val="100000"/>
              <a:defRPr sz="14000" b="1"/>
            </a:lvl6pPr>
            <a:lvl7pPr algn="ctr" rtl="0">
              <a:spcBef>
                <a:spcPts val="0"/>
              </a:spcBef>
              <a:buSzPct val="100000"/>
              <a:defRPr sz="14000" b="1"/>
            </a:lvl7pPr>
            <a:lvl8pPr algn="ctr" rtl="0">
              <a:spcBef>
                <a:spcPts val="0"/>
              </a:spcBef>
              <a:buSzPct val="100000"/>
              <a:defRPr sz="14000" b="1"/>
            </a:lvl8pPr>
            <a:lvl9pPr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5"/>
          <p:cNvSpPr txBox="1">
            <a:spLocks/>
          </p:cNvSpPr>
          <p:nvPr/>
        </p:nvSpPr>
        <p:spPr>
          <a:xfrm>
            <a:off x="2406616" y="67733"/>
            <a:ext cx="4364391" cy="13292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None/>
              <a:defRPr sz="4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endParaRPr lang="en" sz="69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hape 56"/>
          <p:cNvSpPr txBox="1">
            <a:spLocks/>
          </p:cNvSpPr>
          <p:nvPr/>
        </p:nvSpPr>
        <p:spPr>
          <a:xfrm>
            <a:off x="2304110" y="1286858"/>
            <a:ext cx="4579718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1700" dirty="0" smtClean="0">
                <a:solidFill>
                  <a:srgbClr val="212121"/>
                </a:solidFill>
                <a:latin typeface="Proxima nova"/>
                <a:cs typeface="Proxima nova"/>
              </a:rPr>
              <a:t>Your simple and decisive group travel planner</a:t>
            </a:r>
            <a:endParaRPr lang="en" sz="1700" dirty="0">
              <a:solidFill>
                <a:srgbClr val="212121"/>
              </a:solidFill>
              <a:latin typeface="Proxima nova"/>
              <a:cs typeface="Proxima nova"/>
            </a:endParaRPr>
          </a:p>
        </p:txBody>
      </p:sp>
      <p:pic>
        <p:nvPicPr>
          <p:cNvPr id="5" name="Picture 4" descr="FIXFLY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85" y="-5"/>
            <a:ext cx="4067057" cy="14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b="1" dirty="0" smtClean="0"/>
              <a:t>Delighting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" sz="3600" dirty="0" smtClean="0"/>
              <a:t>A platform which integrates discussion, information and actual realization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90" y="183419"/>
            <a:ext cx="8520599" cy="572699"/>
          </a:xfrm>
        </p:spPr>
        <p:txBody>
          <a:bodyPr/>
          <a:lstStyle/>
          <a:p>
            <a:r>
              <a:rPr lang="en-US" sz="4000" b="1" dirty="0" smtClean="0"/>
              <a:t>Value Proposition</a:t>
            </a:r>
            <a:endParaRPr lang="en-US" sz="4000" b="1" dirty="0"/>
          </a:p>
        </p:txBody>
      </p:sp>
      <p:sp>
        <p:nvSpPr>
          <p:cNvPr id="10" name="Pentagon 9"/>
          <p:cNvSpPr/>
          <p:nvPr/>
        </p:nvSpPr>
        <p:spPr>
          <a:xfrm>
            <a:off x="493122" y="1421330"/>
            <a:ext cx="2762337" cy="3436165"/>
          </a:xfrm>
          <a:prstGeom prst="homePlate">
            <a:avLst>
              <a:gd name="adj" fmla="val 190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613736" y="1421330"/>
            <a:ext cx="3033725" cy="3436165"/>
          </a:xfrm>
          <a:prstGeom prst="chevron">
            <a:avLst>
              <a:gd name="adj" fmla="val 1247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be the leader in the airlines industry in </a:t>
            </a:r>
            <a:r>
              <a:rPr lang="en-US" dirty="0" smtClean="0"/>
              <a:t>terms of providing a holistic range of service excellence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Leave a lasting impression on app users for future growth</a:t>
            </a:r>
            <a:endParaRPr lang="en-SG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Gain insights on consumer’s purchasing </a:t>
            </a:r>
            <a:r>
              <a:rPr lang="en-US" dirty="0" err="1" smtClean="0"/>
              <a:t>consideratiosn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490" y="1098758"/>
            <a:ext cx="2459970" cy="443536"/>
          </a:xfrm>
          <a:prstGeom prst="rect">
            <a:avLst/>
          </a:prstGeom>
          <a:solidFill>
            <a:srgbClr val="DACCE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WHERE WE ARE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3345" y="1098758"/>
            <a:ext cx="2781754" cy="443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WHERE WE WANT TO BE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78399" y="2247904"/>
            <a:ext cx="2551581" cy="924717"/>
            <a:chOff x="3127528" y="1824544"/>
            <a:chExt cx="2551581" cy="924717"/>
          </a:xfrm>
        </p:grpSpPr>
        <p:sp>
          <p:nvSpPr>
            <p:cNvPr id="15" name="Parallelogram 14"/>
            <p:cNvSpPr/>
            <p:nvPr/>
          </p:nvSpPr>
          <p:spPr>
            <a:xfrm flipH="1">
              <a:off x="3127528" y="1824544"/>
              <a:ext cx="2415815" cy="773517"/>
            </a:xfrm>
            <a:prstGeom prst="parallelogram">
              <a:avLst>
                <a:gd name="adj" fmla="val 2922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13686" y="1887487"/>
              <a:ext cx="23654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What enhances our </a:t>
              </a:r>
              <a:r>
                <a:rPr lang="en-US" sz="1200" b="1" u="sng" dirty="0">
                  <a:solidFill>
                    <a:schemeClr val="tx1"/>
                  </a:solidFill>
                </a:rPr>
                <a:t>competitive advantage </a:t>
              </a:r>
              <a:r>
                <a:rPr lang="en-US" sz="1200" b="1" dirty="0">
                  <a:solidFill>
                    <a:schemeClr val="tx1"/>
                  </a:solidFill>
                </a:rPr>
                <a:t>relative to our competitors?</a:t>
              </a:r>
            </a:p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3722" y="3192516"/>
            <a:ext cx="2380842" cy="726646"/>
            <a:chOff x="3182659" y="3666292"/>
            <a:chExt cx="2380842" cy="726646"/>
          </a:xfrm>
        </p:grpSpPr>
        <p:sp>
          <p:nvSpPr>
            <p:cNvPr id="14" name="Parallelogram 13"/>
            <p:cNvSpPr/>
            <p:nvPr/>
          </p:nvSpPr>
          <p:spPr>
            <a:xfrm>
              <a:off x="3182659" y="3666292"/>
              <a:ext cx="2380842" cy="726646"/>
            </a:xfrm>
            <a:prstGeom prst="parallelogram">
              <a:avLst>
                <a:gd name="adj" fmla="val 2922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83800" y="3686452"/>
              <a:ext cx="2279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02729"/>
                  </a:solidFill>
                </a:rPr>
                <a:t>How can we learn from customers today to </a:t>
              </a:r>
              <a:r>
                <a:rPr lang="en-US" sz="1200" b="1" u="sng" dirty="0">
                  <a:solidFill>
                    <a:srgbClr val="202729"/>
                  </a:solidFill>
                </a:rPr>
                <a:t>better compete</a:t>
              </a:r>
              <a:r>
                <a:rPr lang="en-US" sz="1200" b="1" dirty="0">
                  <a:solidFill>
                    <a:srgbClr val="202729"/>
                  </a:solidFill>
                </a:rPr>
                <a:t> tomorrow</a:t>
              </a:r>
              <a:r>
                <a:rPr lang="en-US" sz="1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7115" y="2345417"/>
            <a:ext cx="195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 Class Airline</a:t>
            </a:r>
          </a:p>
          <a:p>
            <a:r>
              <a:rPr lang="en-US" dirty="0" smtClean="0"/>
              <a:t>      - Aircraft</a:t>
            </a:r>
          </a:p>
          <a:p>
            <a:r>
              <a:rPr lang="en-US" dirty="0"/>
              <a:t> </a:t>
            </a:r>
            <a:r>
              <a:rPr lang="en-US" dirty="0" smtClean="0"/>
              <a:t>     - Airport services</a:t>
            </a:r>
          </a:p>
          <a:p>
            <a:r>
              <a:rPr lang="en-US" dirty="0"/>
              <a:t> </a:t>
            </a:r>
            <a:r>
              <a:rPr lang="en-US" dirty="0" smtClean="0"/>
              <a:t>     - Inflight services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153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iew-from-plan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r="30620"/>
          <a:stretch/>
        </p:blipFill>
        <p:spPr>
          <a:xfrm>
            <a:off x="4566583" y="12760"/>
            <a:ext cx="4577417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5500" y="170956"/>
            <a:ext cx="4045199" cy="517347"/>
          </a:xfrm>
        </p:spPr>
        <p:txBody>
          <a:bodyPr/>
          <a:lstStyle/>
          <a:p>
            <a:r>
              <a:rPr lang="en-US" sz="3400" b="1" dirty="0" smtClean="0"/>
              <a:t>The Idea</a:t>
            </a:r>
            <a:endParaRPr lang="en-US" sz="3400" b="1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415085" y="3314929"/>
            <a:ext cx="3837000" cy="975646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None/>
              <a:defRPr sz="18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r>
              <a:rPr lang="en-US" b="1" dirty="0" smtClean="0">
                <a:solidFill>
                  <a:srgbClr val="202729"/>
                </a:solidFill>
              </a:rPr>
              <a:t>Realization</a:t>
            </a:r>
            <a:r>
              <a:rPr lang="en-US" dirty="0" smtClean="0">
                <a:solidFill>
                  <a:srgbClr val="202729"/>
                </a:solidFill>
              </a:rPr>
              <a:t>: Confirm flight itinerary upon unanimous consensus</a:t>
            </a:r>
            <a:endParaRPr lang="en-US" dirty="0">
              <a:solidFill>
                <a:srgbClr val="202729"/>
              </a:solidFill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15085" y="1836292"/>
            <a:ext cx="3837000" cy="1401352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None/>
              <a:defRPr sz="18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r>
              <a:rPr lang="en-US" b="1" dirty="0" smtClean="0">
                <a:solidFill>
                  <a:srgbClr val="202729"/>
                </a:solidFill>
              </a:rPr>
              <a:t>Information</a:t>
            </a:r>
            <a:r>
              <a:rPr lang="en-US" dirty="0" smtClean="0">
                <a:solidFill>
                  <a:srgbClr val="202729"/>
                </a:solidFill>
              </a:rPr>
              <a:t>: Flight information readily retrieved and shared among group members</a:t>
            </a:r>
            <a:endParaRPr lang="en-US" dirty="0">
              <a:solidFill>
                <a:srgbClr val="202729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idx="2"/>
          </p:nvPr>
        </p:nvSpPr>
        <p:spPr>
          <a:xfrm>
            <a:off x="415085" y="798621"/>
            <a:ext cx="3837000" cy="975646"/>
          </a:xfrm>
          <a:solidFill>
            <a:srgbClr val="FFFFFF">
              <a:alpha val="55000"/>
            </a:srgb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Discussion</a:t>
            </a:r>
            <a:r>
              <a:rPr lang="en-US" dirty="0" smtClean="0">
                <a:solidFill>
                  <a:schemeClr val="tx1"/>
                </a:solidFill>
              </a:rPr>
              <a:t>: Group chat setting for exchange of ideas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98423" y="137421"/>
            <a:ext cx="4196433" cy="56065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lIns="91425" tIns="91425" rIns="91425" bIns="91425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None/>
              <a:defRPr sz="42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4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3400" b="1" dirty="0" smtClean="0"/>
              <a:t>Key Functionalities</a:t>
            </a:r>
            <a:endParaRPr lang="en-US" sz="3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13032" y="100215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878869" y="1018725"/>
            <a:ext cx="3972053" cy="5824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None/>
              <a:defRPr sz="18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Instant group messenger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4878869" y="2041772"/>
            <a:ext cx="3972052" cy="92807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None/>
              <a:defRPr sz="18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rgbClr val="202729"/>
                </a:solidFill>
              </a:rPr>
              <a:t>Compare flight prices</a:t>
            </a:r>
            <a:endParaRPr lang="en-US" b="1" dirty="0" smtClean="0">
              <a:solidFill>
                <a:srgbClr val="202729"/>
              </a:solidFill>
            </a:endParaRPr>
          </a:p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rgbClr val="202729"/>
                </a:solidFill>
              </a:rPr>
              <a:t>(powered by </a:t>
            </a:r>
            <a:r>
              <a:rPr lang="en-US" b="1" dirty="0" err="1" smtClean="0">
                <a:solidFill>
                  <a:srgbClr val="202729"/>
                </a:solidFill>
              </a:rPr>
              <a:t>Skyscanner</a:t>
            </a:r>
            <a:r>
              <a:rPr lang="en-US" b="1" dirty="0" smtClean="0">
                <a:solidFill>
                  <a:srgbClr val="202729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4878869" y="3412619"/>
            <a:ext cx="3972053" cy="836995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None/>
              <a:defRPr sz="18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Proxima Nova"/>
              <a:buNone/>
              <a:defRPr sz="1400" b="0" i="0" u="none" strike="noStrike" cap="none" baseline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Mandatory voting </a:t>
            </a:r>
            <a:r>
              <a:rPr lang="en-US" b="1" dirty="0">
                <a:solidFill>
                  <a:schemeClr val="tx1"/>
                </a:solidFill>
              </a:rPr>
              <a:t>system to </a:t>
            </a:r>
            <a:r>
              <a:rPr lang="en-US" b="1" dirty="0" smtClean="0">
                <a:solidFill>
                  <a:schemeClr val="tx1"/>
                </a:solidFill>
              </a:rPr>
              <a:t>obtain </a:t>
            </a:r>
            <a:r>
              <a:rPr lang="en-US" b="1" dirty="0">
                <a:solidFill>
                  <a:schemeClr val="tx1"/>
                </a:solidFill>
              </a:rPr>
              <a:t>a consensus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5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139</Words>
  <Application>Microsoft Macintosh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spearmint</vt:lpstr>
      <vt:lpstr>PowerPoint Presentation</vt:lpstr>
      <vt:lpstr>Delighting You A platform which integrates discussion, information and actual realization</vt:lpstr>
      <vt:lpstr>Value Proposition</vt:lpstr>
      <vt:lpstr>The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&amp; FLY</dc:title>
  <dc:creator>sebastian ng</dc:creator>
  <cp:lastModifiedBy>leejing</cp:lastModifiedBy>
  <cp:revision>39</cp:revision>
  <dcterms:modified xsi:type="dcterms:W3CDTF">2015-10-09T15:31:15Z</dcterms:modified>
</cp:coreProperties>
</file>