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505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83BDA-CA6B-4899-B792-F55B0FFB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49EB1D-E1C8-428C-B54B-FFAE09792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12A82-C543-4706-AEA1-A937D599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5C811-8BCC-4B4F-BD76-6EC0EC43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9E49B-950E-4306-9C25-299586C1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38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01BEB-9751-4E94-BF3A-C192187E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8F531A-0B84-45CF-9AB9-C7BF79CA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CB8C7-AE48-41D5-9B9E-11F67E0C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27044-A747-4B94-87A1-1ED1A4A2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18784-0E3B-4D87-B5B5-896C1476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83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536746-22CF-460D-A36C-206C6F68A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587BC0-8DE2-4F5B-9371-4FBDADE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F19FE-3BFA-42C5-8236-3D9F278F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EE026-4BB2-4811-AC6F-69764C78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94377-DDAB-4946-8889-A28CA0C9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7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4D7D-BF06-42C2-B84F-7BEA52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64E3D-3BCD-49A8-903D-D8BF7078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565F0-61D3-46AE-90E4-22603515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534B9-CCD2-4478-8186-DA8217E4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C8EF7-3449-4847-9758-20CA86D4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22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FCFD7-7337-4841-A844-81478B8F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D4103-BAB9-4B45-8F2A-A9C9B8D5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41552-1C43-4D0C-92EB-DFBDF847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6AFDA-B591-4710-89D9-4998D5BC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2420E-907F-41CF-8C28-843FEAD4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1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7112-C029-4EE7-8C94-806B604E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5566F-0643-43F7-8E51-3307E2E4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80D7A-98CD-4B74-B392-5DF8F5511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AD435-B3A2-40A5-9F60-DDB5D60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EE91B0-55BD-4353-9125-86DA9595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89A2D-8546-487A-9AC0-BEA5E6C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9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7A812-65D8-44A0-B766-DC0D69BA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587FFD-AA3E-4FB0-A886-62403CFB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E33EF0-9CEB-4153-8F01-B137148E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663A9B-A3F6-4AA4-B477-FA11A61E7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7FDF6A-DAEB-419A-B521-49668966A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77CE0-5334-4F61-997B-FC4AFAD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DC472C-DFB9-4A09-B9C8-BCAA8855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BDF52D-37AB-49AE-A4D7-136A943C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83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98A-B4DA-429F-8479-23826AAB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73058-0A48-42AD-A6A9-BCE2A872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8D909-3422-4BD0-8B6E-9E40C5F8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D44FAE-93AE-472E-B999-C5019C2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43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DB1FA-C643-4EBD-8ABC-FA60FDAF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DA0B3-8A7D-49E5-87FC-DA1184B7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AE850-172C-4240-A2FF-4F3F85CF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14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816C-FCAC-444F-8570-FF80C8A5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1E091-1C6B-472F-B3F8-5E6A716E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BADBE-4A5F-4796-AF6D-2086D168B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494590-92E8-4EDB-9D11-52172029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30CC9C-D3B7-42A9-99C2-745C3192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E005E-17ED-4B8E-A1A3-1ECA00F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1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79114-C70A-40AB-87BB-845BC132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86020E-0CF5-4B78-860B-F99BA1EE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01838D-B640-4183-91A1-F309E7ED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B56EE-7CC1-4CDC-87C9-07306958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B76A8B-57A1-4359-968B-E47E92A8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D176B5-AB2E-4AE6-8B7E-99FBAA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82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776CA1-C90C-4876-9CF2-164EA3AB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C5DC1-B976-4571-9076-5620E151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CA839-D141-4E0C-A4C2-90B5805EC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A508-424E-40C6-8E64-8770FEE6EE8D}" type="datetimeFigureOut">
              <a:rPr lang="es-AR" smtClean="0"/>
              <a:t>1/8/2020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4725D3-0CD6-487A-BA6A-E2D084E0C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2BB08-B7BF-428E-B714-B8A076232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BD4E-B1A6-48DD-9581-7CC71F867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347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A3F4739-C3E1-45A6-9CC0-9D28FF601D4E}"/>
              </a:ext>
            </a:extLst>
          </p:cNvPr>
          <p:cNvSpPr/>
          <p:nvPr/>
        </p:nvSpPr>
        <p:spPr>
          <a:xfrm>
            <a:off x="4847208" y="1037033"/>
            <a:ext cx="173114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Rest api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63862C-6036-4656-9F3C-864C5ECE3E27}"/>
              </a:ext>
            </a:extLst>
          </p:cNvPr>
          <p:cNvSpPr/>
          <p:nvPr/>
        </p:nvSpPr>
        <p:spPr>
          <a:xfrm>
            <a:off x="4847208" y="1767724"/>
            <a:ext cx="173114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Action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208F5A-624A-4B96-A5C3-9FC3F50606CC}"/>
              </a:ext>
            </a:extLst>
          </p:cNvPr>
          <p:cNvSpPr/>
          <p:nvPr/>
        </p:nvSpPr>
        <p:spPr>
          <a:xfrm>
            <a:off x="4847208" y="2504511"/>
            <a:ext cx="173114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Business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68AA49-BE1B-4786-9C65-49E85FD29736}"/>
              </a:ext>
            </a:extLst>
          </p:cNvPr>
          <p:cNvSpPr/>
          <p:nvPr/>
        </p:nvSpPr>
        <p:spPr>
          <a:xfrm>
            <a:off x="4855139" y="3237511"/>
            <a:ext cx="173114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Servicios</a:t>
            </a:r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1923AFAE-4318-4EFE-B7FC-8922D30CCD41}"/>
              </a:ext>
            </a:extLst>
          </p:cNvPr>
          <p:cNvSpPr/>
          <p:nvPr/>
        </p:nvSpPr>
        <p:spPr>
          <a:xfrm>
            <a:off x="4527100" y="4917863"/>
            <a:ext cx="2524217" cy="1020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Base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0282D8-F1A5-4E47-8A01-37C4E1F4C9D4}"/>
              </a:ext>
            </a:extLst>
          </p:cNvPr>
          <p:cNvSpPr txBox="1"/>
          <p:nvPr/>
        </p:nvSpPr>
        <p:spPr>
          <a:xfrm rot="5400000">
            <a:off x="3369445" y="1979076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DTO Request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F1BD4C-D06A-4C1E-B075-DD86FCEA4099}"/>
              </a:ext>
            </a:extLst>
          </p:cNvPr>
          <p:cNvSpPr txBox="1"/>
          <p:nvPr/>
        </p:nvSpPr>
        <p:spPr>
          <a:xfrm rot="5400000">
            <a:off x="3791093" y="1979076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DTO Response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D1271E5-B7A7-4610-AA20-B748D3421B29}"/>
              </a:ext>
            </a:extLst>
          </p:cNvPr>
          <p:cNvCxnSpPr>
            <a:cxnSpLocks/>
          </p:cNvCxnSpPr>
          <p:nvPr/>
        </p:nvCxnSpPr>
        <p:spPr>
          <a:xfrm>
            <a:off x="4251738" y="1043129"/>
            <a:ext cx="0" cy="25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B00A989-7387-474E-ADE3-42C4C8DA515F}"/>
              </a:ext>
            </a:extLst>
          </p:cNvPr>
          <p:cNvCxnSpPr>
            <a:cxnSpLocks/>
          </p:cNvCxnSpPr>
          <p:nvPr/>
        </p:nvCxnSpPr>
        <p:spPr>
          <a:xfrm flipV="1">
            <a:off x="4741995" y="1043129"/>
            <a:ext cx="0" cy="250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F7CF78D-22FA-42EC-ABCC-A7EA2EE51382}"/>
              </a:ext>
            </a:extLst>
          </p:cNvPr>
          <p:cNvSpPr txBox="1"/>
          <p:nvPr/>
        </p:nvSpPr>
        <p:spPr>
          <a:xfrm>
            <a:off x="3386279" y="3639682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DAO Tables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8550F72-B597-40A9-9B4E-61B8B760DC99}"/>
              </a:ext>
            </a:extLst>
          </p:cNvPr>
          <p:cNvCxnSpPr>
            <a:cxnSpLocks/>
          </p:cNvCxnSpPr>
          <p:nvPr/>
        </p:nvCxnSpPr>
        <p:spPr>
          <a:xfrm flipH="1">
            <a:off x="5732372" y="3733491"/>
            <a:ext cx="2" cy="27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96A9FD7-0CBE-4BD9-8DA5-B4598CCEAE46}"/>
              </a:ext>
            </a:extLst>
          </p:cNvPr>
          <p:cNvSpPr txBox="1"/>
          <p:nvPr/>
        </p:nvSpPr>
        <p:spPr>
          <a:xfrm>
            <a:off x="7460401" y="33219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Utilidades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982BE56-C15F-4C95-B550-41941386C762}"/>
              </a:ext>
            </a:extLst>
          </p:cNvPr>
          <p:cNvCxnSpPr>
            <a:cxnSpLocks/>
          </p:cNvCxnSpPr>
          <p:nvPr/>
        </p:nvCxnSpPr>
        <p:spPr>
          <a:xfrm flipH="1">
            <a:off x="6571216" y="3506610"/>
            <a:ext cx="96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83EEBA1-A492-4A39-9A69-FCEC9CB00023}"/>
              </a:ext>
            </a:extLst>
          </p:cNvPr>
          <p:cNvCxnSpPr>
            <a:cxnSpLocks/>
          </p:cNvCxnSpPr>
          <p:nvPr/>
        </p:nvCxnSpPr>
        <p:spPr>
          <a:xfrm>
            <a:off x="5710887" y="1555133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32D2EBE-6036-42AF-B343-A330137697CF}"/>
              </a:ext>
            </a:extLst>
          </p:cNvPr>
          <p:cNvCxnSpPr>
            <a:cxnSpLocks/>
          </p:cNvCxnSpPr>
          <p:nvPr/>
        </p:nvCxnSpPr>
        <p:spPr>
          <a:xfrm>
            <a:off x="5720712" y="2282628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E82507C-DB5A-4D4D-BEAF-4760C3424955}"/>
              </a:ext>
            </a:extLst>
          </p:cNvPr>
          <p:cNvCxnSpPr>
            <a:cxnSpLocks/>
          </p:cNvCxnSpPr>
          <p:nvPr/>
        </p:nvCxnSpPr>
        <p:spPr>
          <a:xfrm>
            <a:off x="5732372" y="3019415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7B4E32C-E337-4F32-A570-C2BF87A8E706}"/>
              </a:ext>
            </a:extLst>
          </p:cNvPr>
          <p:cNvSpPr/>
          <p:nvPr/>
        </p:nvSpPr>
        <p:spPr>
          <a:xfrm>
            <a:off x="4866799" y="3999995"/>
            <a:ext cx="1731146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DBContext</a:t>
            </a:r>
            <a:endParaRPr lang="es-AR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7323FFB-1027-4B20-9F3F-B9BE186164C3}"/>
              </a:ext>
            </a:extLst>
          </p:cNvPr>
          <p:cNvCxnSpPr>
            <a:cxnSpLocks/>
          </p:cNvCxnSpPr>
          <p:nvPr/>
        </p:nvCxnSpPr>
        <p:spPr>
          <a:xfrm>
            <a:off x="4557328" y="3841017"/>
            <a:ext cx="1175044" cy="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37F60D6-A472-423A-9F71-49F3C07B1503}"/>
              </a:ext>
            </a:extLst>
          </p:cNvPr>
          <p:cNvCxnSpPr>
            <a:cxnSpLocks/>
          </p:cNvCxnSpPr>
          <p:nvPr/>
        </p:nvCxnSpPr>
        <p:spPr>
          <a:xfrm>
            <a:off x="5725639" y="4521873"/>
            <a:ext cx="6733" cy="37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44F0E27-3CA0-4F8F-8C3A-BFD80B4B88C2}"/>
              </a:ext>
            </a:extLst>
          </p:cNvPr>
          <p:cNvSpPr txBox="1"/>
          <p:nvPr/>
        </p:nvSpPr>
        <p:spPr>
          <a:xfrm rot="2296636">
            <a:off x="7369000" y="1280330"/>
            <a:ext cx="205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Extensiones</a:t>
            </a:r>
          </a:p>
        </p:txBody>
      </p:sp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966A772D-A7D5-4F07-AE84-F3724A868F60}"/>
              </a:ext>
            </a:extLst>
          </p:cNvPr>
          <p:cNvSpPr/>
          <p:nvPr/>
        </p:nvSpPr>
        <p:spPr>
          <a:xfrm rot="13282750">
            <a:off x="6956804" y="1134198"/>
            <a:ext cx="1037564" cy="13381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210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Maiocco</dc:creator>
  <cp:lastModifiedBy>Sebastian Maiocco</cp:lastModifiedBy>
  <cp:revision>5</cp:revision>
  <cp:lastPrinted>2020-08-02T01:27:34Z</cp:lastPrinted>
  <dcterms:created xsi:type="dcterms:W3CDTF">2020-08-02T01:07:10Z</dcterms:created>
  <dcterms:modified xsi:type="dcterms:W3CDTF">2020-08-02T06:59:02Z</dcterms:modified>
</cp:coreProperties>
</file>