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797675" cy="992505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29" y="-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DC96B-73B4-4298-A10A-A4E7955266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0CCA477-87F9-4C7B-9C55-2CB653DDAE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D9E392-0254-41DB-BEB9-8EAB66FDA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A716-D6CA-4907-8049-2145292FCF31}" type="datetimeFigureOut">
              <a:rPr lang="es-AR" smtClean="0"/>
              <a:t>5/7/2020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56000B-BBB5-46B9-8F57-E92E6AC8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04E648-2992-4207-9001-713F46837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3A0CD-6A44-4A30-ADFF-F1474F4921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54818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1C52CC-5BBB-4511-860E-F535F6406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1237C1D-2624-4E29-AA52-C4772C105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90ED4F-839B-4A9C-A6EE-CA2D969C9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A716-D6CA-4907-8049-2145292FCF31}" type="datetimeFigureOut">
              <a:rPr lang="es-AR" smtClean="0"/>
              <a:t>5/7/2020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02D0D7-3B51-49EE-8A5B-0046BEDEA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9074A7-8957-41F1-922D-8DA9B65A1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3A0CD-6A44-4A30-ADFF-F1474F4921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4010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1A19370-4485-4EFE-B454-D551507783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C9A67CD-8C3A-4478-9364-FC88B29EE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088F8B-5535-4274-A11A-0198D001C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A716-D6CA-4907-8049-2145292FCF31}" type="datetimeFigureOut">
              <a:rPr lang="es-AR" smtClean="0"/>
              <a:t>5/7/2020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D38D3C-05C3-45DA-B44B-51D341E07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08A007-6432-4283-8718-17CAEE16C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3A0CD-6A44-4A30-ADFF-F1474F4921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99418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E4CB95-03B1-48D1-90DC-7AED2BAA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E0B083-63AB-4FF4-BEAD-ED847361A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51197F-6463-4873-9C53-A0F93D622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A716-D6CA-4907-8049-2145292FCF31}" type="datetimeFigureOut">
              <a:rPr lang="es-AR" smtClean="0"/>
              <a:t>5/7/2020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279946-A535-4674-BD2B-7B44AD068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6A8B68-ECF6-4C0C-8B71-437E39BA3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3A0CD-6A44-4A30-ADFF-F1474F4921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70269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CF6D82-C94A-4F99-A2D6-A64608423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8FBD2D1-CFC5-4199-A589-FA598ADD2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3CE8C1-9D92-4C5A-A85D-26363C17A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A716-D6CA-4907-8049-2145292FCF31}" type="datetimeFigureOut">
              <a:rPr lang="es-AR" smtClean="0"/>
              <a:t>5/7/2020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D97A40-67D3-4F9F-BE27-50261A0DD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F7E040-1A3D-4B59-BBD6-BB6E7C1AE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3A0CD-6A44-4A30-ADFF-F1474F4921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86198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0EA5A1-2A50-4AE6-814E-9EC753E6D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7B46AD-547B-4577-9626-FAB9FD17D4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F74EDCA-7117-4B3E-8611-464F0AD13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2F3DE34-FAA5-45D2-A4DD-1124AD5FE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A716-D6CA-4907-8049-2145292FCF31}" type="datetimeFigureOut">
              <a:rPr lang="es-AR" smtClean="0"/>
              <a:t>5/7/2020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6720EF4-2621-4AF0-8447-D31A2350D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2FD8430-79DA-4BFF-B907-41F408D2B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3A0CD-6A44-4A30-ADFF-F1474F4921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58554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187FA7-A9F9-45C0-A324-B6D1AF5F0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D70E67-EBF0-4748-83DD-28553B66F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8B5680D-9FFB-4D82-BB27-A83B25F31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FAC4BB6-AD27-4EB3-915F-54AC59E00F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8113F1B-C7A9-4468-A5A5-09AC3D4A27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1DEAD09-06F9-48A1-A300-268B08799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A716-D6CA-4907-8049-2145292FCF31}" type="datetimeFigureOut">
              <a:rPr lang="es-AR" smtClean="0"/>
              <a:t>5/7/2020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3607F5C-688D-4A88-8A4E-FDF33923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D300C2B-5D8D-48E8-96D1-9B64D8464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3A0CD-6A44-4A30-ADFF-F1474F4921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5685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55CA97-6010-4A8C-9294-9EA305F1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D39D579-EA34-4E71-B3CC-2E3F2E729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A716-D6CA-4907-8049-2145292FCF31}" type="datetimeFigureOut">
              <a:rPr lang="es-AR" smtClean="0"/>
              <a:t>5/7/2020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4AB8FE9-A3F0-4218-87F0-75653CAB4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38B7D3F-B102-4107-9FBE-3E2878DD8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3A0CD-6A44-4A30-ADFF-F1474F4921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79921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4378CEB-6C1D-429B-AFA8-326747710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A716-D6CA-4907-8049-2145292FCF31}" type="datetimeFigureOut">
              <a:rPr lang="es-AR" smtClean="0"/>
              <a:t>5/7/2020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BA3DB37-FB69-4EC2-A5C1-4DEC9B644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9A2BF8-2697-466A-9666-8BB88FECA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3A0CD-6A44-4A30-ADFF-F1474F4921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58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C17295-9A3A-418F-8E54-80E1ADA3C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0D492C-2678-4D5A-B943-9CB962AB2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972C952-3934-434D-9138-158F112B7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93D8A7C-EC41-4C45-BB96-7CE3F5FCC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A716-D6CA-4907-8049-2145292FCF31}" type="datetimeFigureOut">
              <a:rPr lang="es-AR" smtClean="0"/>
              <a:t>5/7/2020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7D45BC-6518-4D68-A065-4BDC044E8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4B05B86-4093-4A1D-B82A-12EAFF848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3A0CD-6A44-4A30-ADFF-F1474F4921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86011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960946-BCB9-421E-83C0-CD9F03114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05DB401-F01F-45B5-89D0-24C6469A6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444B407-A106-44E8-9435-42316B31A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E66865-CE52-40D3-AE6A-8B9BA86A0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A716-D6CA-4907-8049-2145292FCF31}" type="datetimeFigureOut">
              <a:rPr lang="es-AR" smtClean="0"/>
              <a:t>5/7/2020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E5033A8-5B31-48FB-A2B1-9FAF55D5B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81CAAF-DDAA-4EDD-921F-200411363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3A0CD-6A44-4A30-ADFF-F1474F4921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76082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F7B9F1E-4214-484F-8AFF-506807336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84AD41-AAE9-4578-856A-7653C2797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14052D-454E-4CF9-8A94-72602FF6AF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AA716-D6CA-4907-8049-2145292FCF31}" type="datetimeFigureOut">
              <a:rPr lang="es-AR" smtClean="0"/>
              <a:t>5/7/2020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89593D-2025-446D-A5E1-2A830DE93E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CA0188-7F1A-49B9-AE36-3E1B62F3D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3A0CD-6A44-4A30-ADFF-F1474F4921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6944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ángulo 69">
            <a:extLst>
              <a:ext uri="{FF2B5EF4-FFF2-40B4-BE49-F238E27FC236}">
                <a16:creationId xmlns:a16="http://schemas.microsoft.com/office/drawing/2014/main" id="{91E794C1-150E-48AF-BD39-92F0B8DC2289}"/>
              </a:ext>
            </a:extLst>
          </p:cNvPr>
          <p:cNvSpPr/>
          <p:nvPr/>
        </p:nvSpPr>
        <p:spPr>
          <a:xfrm>
            <a:off x="1853514" y="3112194"/>
            <a:ext cx="2952778" cy="5415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4F9705A-5EAB-4782-A650-9F436A26517E}"/>
              </a:ext>
            </a:extLst>
          </p:cNvPr>
          <p:cNvSpPr/>
          <p:nvPr/>
        </p:nvSpPr>
        <p:spPr>
          <a:xfrm>
            <a:off x="3413822" y="4513434"/>
            <a:ext cx="1381033" cy="56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Trazabilidad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6D6DA84-531E-4DEA-B33E-E9B48FB635EB}"/>
              </a:ext>
            </a:extLst>
          </p:cNvPr>
          <p:cNvSpPr/>
          <p:nvPr/>
        </p:nvSpPr>
        <p:spPr>
          <a:xfrm>
            <a:off x="1920387" y="4506184"/>
            <a:ext cx="1381033" cy="59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Clases bases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943AC6B-E5BF-467C-AB47-ECD689EC595B}"/>
              </a:ext>
            </a:extLst>
          </p:cNvPr>
          <p:cNvSpPr/>
          <p:nvPr/>
        </p:nvSpPr>
        <p:spPr>
          <a:xfrm>
            <a:off x="9742430" y="4506681"/>
            <a:ext cx="1677410" cy="590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Utilidades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43814C1-2619-4CDA-9827-A7F015C71C26}"/>
              </a:ext>
            </a:extLst>
          </p:cNvPr>
          <p:cNvSpPr/>
          <p:nvPr/>
        </p:nvSpPr>
        <p:spPr>
          <a:xfrm>
            <a:off x="7920472" y="4506184"/>
            <a:ext cx="1674709" cy="573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Servicios de aplicación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7B2D244-F623-4453-A8B8-D15B5D289FDB}"/>
              </a:ext>
            </a:extLst>
          </p:cNvPr>
          <p:cNvSpPr/>
          <p:nvPr/>
        </p:nvSpPr>
        <p:spPr>
          <a:xfrm>
            <a:off x="4894731" y="4513435"/>
            <a:ext cx="1381033" cy="558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Seguridad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186B280-96E0-4955-834B-9F86E992E4D9}"/>
              </a:ext>
            </a:extLst>
          </p:cNvPr>
          <p:cNvSpPr/>
          <p:nvPr/>
        </p:nvSpPr>
        <p:spPr>
          <a:xfrm>
            <a:off x="3506678" y="3204689"/>
            <a:ext cx="1166310" cy="384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DTO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9CEBC93-4100-4EAD-99F7-180D941AF4C1}"/>
              </a:ext>
            </a:extLst>
          </p:cNvPr>
          <p:cNvSpPr/>
          <p:nvPr/>
        </p:nvSpPr>
        <p:spPr>
          <a:xfrm>
            <a:off x="2014032" y="3204689"/>
            <a:ext cx="1166310" cy="384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DAO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746CFDC9-4F25-4124-8052-43A68E9B8D6D}"/>
              </a:ext>
            </a:extLst>
          </p:cNvPr>
          <p:cNvSpPr/>
          <p:nvPr/>
        </p:nvSpPr>
        <p:spPr>
          <a:xfrm>
            <a:off x="6432907" y="4513435"/>
            <a:ext cx="1381033" cy="573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Extensiones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633D369F-1999-424A-8F23-07E526F19905}"/>
              </a:ext>
            </a:extLst>
          </p:cNvPr>
          <p:cNvSpPr/>
          <p:nvPr/>
        </p:nvSpPr>
        <p:spPr>
          <a:xfrm>
            <a:off x="4924939" y="3112194"/>
            <a:ext cx="1452476" cy="541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/>
              <a:t>Transaccion</a:t>
            </a:r>
            <a:endParaRPr lang="es-AR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39BCFB91-E9C4-443A-802A-BDF3B9D0DD13}"/>
              </a:ext>
            </a:extLst>
          </p:cNvPr>
          <p:cNvSpPr/>
          <p:nvPr/>
        </p:nvSpPr>
        <p:spPr>
          <a:xfrm>
            <a:off x="1853513" y="3977801"/>
            <a:ext cx="7741669" cy="286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Clase base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31D0DE83-3FB7-40CC-A745-B836BF3C7432}"/>
              </a:ext>
            </a:extLst>
          </p:cNvPr>
          <p:cNvSpPr/>
          <p:nvPr/>
        </p:nvSpPr>
        <p:spPr>
          <a:xfrm>
            <a:off x="6846336" y="3112194"/>
            <a:ext cx="1166310" cy="541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Negocio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A03C59E9-57C4-486E-A371-F3E05F8F016F}"/>
              </a:ext>
            </a:extLst>
          </p:cNvPr>
          <p:cNvSpPr/>
          <p:nvPr/>
        </p:nvSpPr>
        <p:spPr>
          <a:xfrm>
            <a:off x="8428883" y="3112194"/>
            <a:ext cx="1166310" cy="541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Servicio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BE367659-C4FC-4A76-ABDD-7C519E493801}"/>
              </a:ext>
            </a:extLst>
          </p:cNvPr>
          <p:cNvSpPr/>
          <p:nvPr/>
        </p:nvSpPr>
        <p:spPr>
          <a:xfrm>
            <a:off x="9742430" y="3972763"/>
            <a:ext cx="1677410" cy="291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Utilidades</a:t>
            </a:r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D98BFEA1-11A6-4340-99E8-36B9F81C9F40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5651177" y="3653732"/>
            <a:ext cx="0" cy="29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E7BE9981-A2D0-4DDC-AC45-6418D63C7819}"/>
              </a:ext>
            </a:extLst>
          </p:cNvPr>
          <p:cNvCxnSpPr/>
          <p:nvPr/>
        </p:nvCxnSpPr>
        <p:spPr>
          <a:xfrm flipH="1">
            <a:off x="7322129" y="3669500"/>
            <a:ext cx="1" cy="291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7A171571-C1FB-4591-9118-8FEA153CB1CF}"/>
              </a:ext>
            </a:extLst>
          </p:cNvPr>
          <p:cNvCxnSpPr/>
          <p:nvPr/>
        </p:nvCxnSpPr>
        <p:spPr>
          <a:xfrm flipH="1">
            <a:off x="8904676" y="3669500"/>
            <a:ext cx="1" cy="291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51AEF975-F124-427F-B8CF-3E8A6C7A5DDE}"/>
              </a:ext>
            </a:extLst>
          </p:cNvPr>
          <p:cNvCxnSpPr/>
          <p:nvPr/>
        </p:nvCxnSpPr>
        <p:spPr>
          <a:xfrm flipH="1">
            <a:off x="3361343" y="3669500"/>
            <a:ext cx="1" cy="291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889792E3-FB68-4A4E-B72C-6C9D460510DB}"/>
              </a:ext>
            </a:extLst>
          </p:cNvPr>
          <p:cNvCxnSpPr>
            <a:cxnSpLocks/>
          </p:cNvCxnSpPr>
          <p:nvPr/>
        </p:nvCxnSpPr>
        <p:spPr>
          <a:xfrm>
            <a:off x="1818378" y="4357248"/>
            <a:ext cx="9601462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ángulo 51">
            <a:extLst>
              <a:ext uri="{FF2B5EF4-FFF2-40B4-BE49-F238E27FC236}">
                <a16:creationId xmlns:a16="http://schemas.microsoft.com/office/drawing/2014/main" id="{D8578574-0688-4A9D-8C30-9887CAD16839}"/>
              </a:ext>
            </a:extLst>
          </p:cNvPr>
          <p:cNvSpPr/>
          <p:nvPr/>
        </p:nvSpPr>
        <p:spPr>
          <a:xfrm>
            <a:off x="3675245" y="2220207"/>
            <a:ext cx="1452476" cy="541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/>
              <a:t>Rest</a:t>
            </a:r>
            <a:r>
              <a:rPr lang="es-AR" dirty="0"/>
              <a:t> api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B2DC3877-754E-41B3-9C5A-BF434136D337}"/>
              </a:ext>
            </a:extLst>
          </p:cNvPr>
          <p:cNvSpPr/>
          <p:nvPr/>
        </p:nvSpPr>
        <p:spPr>
          <a:xfrm>
            <a:off x="7188763" y="1459103"/>
            <a:ext cx="1452476" cy="541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Consola</a:t>
            </a: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4E152DF4-CBBD-41E3-9A8D-2D604D344AC2}"/>
              </a:ext>
            </a:extLst>
          </p:cNvPr>
          <p:cNvSpPr/>
          <p:nvPr/>
        </p:nvSpPr>
        <p:spPr>
          <a:xfrm>
            <a:off x="8868955" y="1459103"/>
            <a:ext cx="1452476" cy="541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Escritorio</a:t>
            </a:r>
          </a:p>
        </p:txBody>
      </p: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FB5E3161-0D6B-42DE-840F-65580E690A43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4442137" y="2764248"/>
            <a:ext cx="1209040" cy="347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C33107EE-9BBE-449B-8E17-7214ABEBBB4C}"/>
              </a:ext>
            </a:extLst>
          </p:cNvPr>
          <p:cNvCxnSpPr>
            <a:stCxn id="53" idx="2"/>
            <a:endCxn id="30" idx="0"/>
          </p:cNvCxnSpPr>
          <p:nvPr/>
        </p:nvCxnSpPr>
        <p:spPr>
          <a:xfrm flipH="1">
            <a:off x="5651177" y="2000641"/>
            <a:ext cx="2263824" cy="1111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A14B05FE-5986-432D-B0A1-2C6F5327A9CD}"/>
              </a:ext>
            </a:extLst>
          </p:cNvPr>
          <p:cNvCxnSpPr>
            <a:stCxn id="54" idx="2"/>
            <a:endCxn id="30" idx="0"/>
          </p:cNvCxnSpPr>
          <p:nvPr/>
        </p:nvCxnSpPr>
        <p:spPr>
          <a:xfrm flipH="1">
            <a:off x="5651177" y="2000641"/>
            <a:ext cx="3944016" cy="1111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AA90A989-A86A-46A2-94AB-C501C2997CCC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6348178" y="3382963"/>
            <a:ext cx="4981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97D131C6-F35F-411F-9B3A-F05B90490B0B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7978058" y="3382963"/>
            <a:ext cx="450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ángulo 72">
            <a:extLst>
              <a:ext uri="{FF2B5EF4-FFF2-40B4-BE49-F238E27FC236}">
                <a16:creationId xmlns:a16="http://schemas.microsoft.com/office/drawing/2014/main" id="{A156007A-C4FC-4E1F-95A8-60FA24548414}"/>
              </a:ext>
            </a:extLst>
          </p:cNvPr>
          <p:cNvSpPr/>
          <p:nvPr/>
        </p:nvSpPr>
        <p:spPr>
          <a:xfrm>
            <a:off x="2687530" y="1418211"/>
            <a:ext cx="1452476" cy="541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Mobile</a:t>
            </a:r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75958FA8-749E-4515-A8FD-A0736A4077FA}"/>
              </a:ext>
            </a:extLst>
          </p:cNvPr>
          <p:cNvSpPr/>
          <p:nvPr/>
        </p:nvSpPr>
        <p:spPr>
          <a:xfrm>
            <a:off x="4295379" y="1407500"/>
            <a:ext cx="1452476" cy="541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Web</a:t>
            </a:r>
          </a:p>
        </p:txBody>
      </p:sp>
      <p:cxnSp>
        <p:nvCxnSpPr>
          <p:cNvPr id="85" name="Conector recto de flecha 84">
            <a:extLst>
              <a:ext uri="{FF2B5EF4-FFF2-40B4-BE49-F238E27FC236}">
                <a16:creationId xmlns:a16="http://schemas.microsoft.com/office/drawing/2014/main" id="{F6C74AAF-85C1-4A68-998E-1E905756A622}"/>
              </a:ext>
            </a:extLst>
          </p:cNvPr>
          <p:cNvCxnSpPr>
            <a:stCxn id="73" idx="2"/>
            <a:endCxn id="52" idx="0"/>
          </p:cNvCxnSpPr>
          <p:nvPr/>
        </p:nvCxnSpPr>
        <p:spPr>
          <a:xfrm>
            <a:off x="3413768" y="1959749"/>
            <a:ext cx="987715" cy="260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de flecha 86">
            <a:extLst>
              <a:ext uri="{FF2B5EF4-FFF2-40B4-BE49-F238E27FC236}">
                <a16:creationId xmlns:a16="http://schemas.microsoft.com/office/drawing/2014/main" id="{2D1F9C2B-4C6E-4B23-A419-E1B19FA7DE89}"/>
              </a:ext>
            </a:extLst>
          </p:cNvPr>
          <p:cNvCxnSpPr>
            <a:stCxn id="74" idx="2"/>
            <a:endCxn id="52" idx="0"/>
          </p:cNvCxnSpPr>
          <p:nvPr/>
        </p:nvCxnSpPr>
        <p:spPr>
          <a:xfrm flipH="1">
            <a:off x="4401483" y="1949038"/>
            <a:ext cx="620134" cy="271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de flecha 88">
            <a:extLst>
              <a:ext uri="{FF2B5EF4-FFF2-40B4-BE49-F238E27FC236}">
                <a16:creationId xmlns:a16="http://schemas.microsoft.com/office/drawing/2014/main" id="{D8FB8C73-93E6-45A8-B9D9-1543B727331E}"/>
              </a:ext>
            </a:extLst>
          </p:cNvPr>
          <p:cNvCxnSpPr>
            <a:cxnSpLocks/>
            <a:stCxn id="34" idx="2"/>
            <a:endCxn id="37" idx="0"/>
          </p:cNvCxnSpPr>
          <p:nvPr/>
        </p:nvCxnSpPr>
        <p:spPr>
          <a:xfrm>
            <a:off x="9012038" y="3653732"/>
            <a:ext cx="1569097" cy="319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de flecha 90">
            <a:extLst>
              <a:ext uri="{FF2B5EF4-FFF2-40B4-BE49-F238E27FC236}">
                <a16:creationId xmlns:a16="http://schemas.microsoft.com/office/drawing/2014/main" id="{F6013DBE-5970-46B1-9974-AB79F98D85E8}"/>
              </a:ext>
            </a:extLst>
          </p:cNvPr>
          <p:cNvCxnSpPr>
            <a:cxnSpLocks/>
            <a:stCxn id="37" idx="2"/>
            <a:endCxn id="7" idx="0"/>
          </p:cNvCxnSpPr>
          <p:nvPr/>
        </p:nvCxnSpPr>
        <p:spPr>
          <a:xfrm>
            <a:off x="10581135" y="4264598"/>
            <a:ext cx="0" cy="242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de flecha 92">
            <a:extLst>
              <a:ext uri="{FF2B5EF4-FFF2-40B4-BE49-F238E27FC236}">
                <a16:creationId xmlns:a16="http://schemas.microsoft.com/office/drawing/2014/main" id="{9AB3DDB4-4C02-4E93-865E-3CDACC961E81}"/>
              </a:ext>
            </a:extLst>
          </p:cNvPr>
          <p:cNvCxnSpPr>
            <a:cxnSpLocks/>
          </p:cNvCxnSpPr>
          <p:nvPr/>
        </p:nvCxnSpPr>
        <p:spPr>
          <a:xfrm>
            <a:off x="2687530" y="4237998"/>
            <a:ext cx="0" cy="249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53E24EE1-2375-4C1D-BFC7-882D645E55CD}"/>
              </a:ext>
            </a:extLst>
          </p:cNvPr>
          <p:cNvCxnSpPr>
            <a:cxnSpLocks/>
          </p:cNvCxnSpPr>
          <p:nvPr/>
        </p:nvCxnSpPr>
        <p:spPr>
          <a:xfrm>
            <a:off x="1828000" y="2901310"/>
            <a:ext cx="9591840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94">
            <a:extLst>
              <a:ext uri="{FF2B5EF4-FFF2-40B4-BE49-F238E27FC236}">
                <a16:creationId xmlns:a16="http://schemas.microsoft.com/office/drawing/2014/main" id="{240F5CCB-4B41-4366-ABFC-2423C60D2E54}"/>
              </a:ext>
            </a:extLst>
          </p:cNvPr>
          <p:cNvCxnSpPr>
            <a:cxnSpLocks/>
          </p:cNvCxnSpPr>
          <p:nvPr/>
        </p:nvCxnSpPr>
        <p:spPr>
          <a:xfrm>
            <a:off x="1853513" y="2128953"/>
            <a:ext cx="9566327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ángulo 96">
            <a:extLst>
              <a:ext uri="{FF2B5EF4-FFF2-40B4-BE49-F238E27FC236}">
                <a16:creationId xmlns:a16="http://schemas.microsoft.com/office/drawing/2014/main" id="{3BF04AB9-36B4-414A-9FE3-BC7D9CC28A81}"/>
              </a:ext>
            </a:extLst>
          </p:cNvPr>
          <p:cNvSpPr/>
          <p:nvPr/>
        </p:nvSpPr>
        <p:spPr>
          <a:xfrm>
            <a:off x="9852122" y="3100533"/>
            <a:ext cx="1567718" cy="541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/>
              <a:t>Configuracion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116886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24</Words>
  <Application>Microsoft Office PowerPoint</Application>
  <PresentationFormat>Panorámica</PresentationFormat>
  <Paragraphs>19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Sebastian Maiocco</dc:creator>
  <cp:lastModifiedBy>Sebastian Maiocco</cp:lastModifiedBy>
  <cp:revision>8</cp:revision>
  <cp:lastPrinted>2020-07-05T22:12:20Z</cp:lastPrinted>
  <dcterms:created xsi:type="dcterms:W3CDTF">2020-07-05T21:35:04Z</dcterms:created>
  <dcterms:modified xsi:type="dcterms:W3CDTF">2020-07-05T22:29:04Z</dcterms:modified>
</cp:coreProperties>
</file>