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7880" y="1180800"/>
            <a:ext cx="10010160" cy="52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7880" y="1220760"/>
            <a:ext cx="10010160" cy="51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7880" y="1280160"/>
            <a:ext cx="10032480" cy="51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49760" cy="52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50480" cy="52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7880" y="1206720"/>
            <a:ext cx="10032480" cy="52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26360" cy="525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50480" cy="52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7880" y="1211400"/>
            <a:ext cx="10010160" cy="52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7880" y="1191960"/>
            <a:ext cx="10032480" cy="524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6160" y="274320"/>
            <a:ext cx="10009800" cy="71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08720" cy="526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7880" y="1180440"/>
            <a:ext cx="10032480" cy="52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7880" y="1208520"/>
            <a:ext cx="10032480" cy="52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7880" y="1206360"/>
            <a:ext cx="10032480" cy="52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7880" y="1224360"/>
            <a:ext cx="10010160" cy="51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11600" cy="52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23840" cy="52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02360" y="21960"/>
            <a:ext cx="877140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7880" y="1221480"/>
            <a:ext cx="10010160" cy="51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7880" y="1188360"/>
            <a:ext cx="10032480" cy="52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654840" y="21960"/>
            <a:ext cx="886644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16280" cy="525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32480" cy="52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47880" y="1173600"/>
            <a:ext cx="10032480" cy="52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28280" y="21960"/>
            <a:ext cx="871956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9982440" cy="52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9991800" cy="52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1840" y="21960"/>
            <a:ext cx="881244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32480" cy="529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7880" y="1180800"/>
            <a:ext cx="10010160" cy="527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46560" y="21960"/>
            <a:ext cx="888300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7880" y="1189440"/>
            <a:ext cx="10032480" cy="52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43280" cy="52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7880" y="1186560"/>
            <a:ext cx="10032480" cy="52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03800" y="21960"/>
            <a:ext cx="876816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914400" y="1828800"/>
            <a:ext cx="81381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TextShape 3"/>
          <p:cNvSpPr txBox="1"/>
          <p:nvPr/>
        </p:nvSpPr>
        <p:spPr>
          <a:xfrm>
            <a:off x="2011680" y="1645920"/>
            <a:ext cx="6583680" cy="37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Consumer Confidence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Energy Price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Exchange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Inflation Indicator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Manufacturing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Confidence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Car Unit Sales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 Unit Sales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7880" y="1209600"/>
            <a:ext cx="10010160" cy="52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43640" cy="52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7880" y="1214280"/>
            <a:ext cx="10010160" cy="52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7880" y="1188720"/>
            <a:ext cx="10060560" cy="523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7880" y="1213560"/>
            <a:ext cx="1001016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2018-05-31T10:03:36Z</dcterms:created>
  <dc:creator/>
  <dc:description/>
  <dc:language>en-US</dc:language>
  <cp:lastModifiedBy/>
  <dcterms:modified xsi:type="dcterms:W3CDTF">2018-05-31T15:22:45Z</dcterms:modified>
  <cp:revision>13</cp:revision>
  <dc:subject/>
  <dc:title/>
</cp:coreProperties>
</file>