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FB3F2FA-EA51-4792-9197-010CA41C98B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New Car Sales Prediction at Dealership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Sebastian Montero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Input Preprocessing (Reader)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592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Month: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Sine and cosine functions are applied to the month(1-12), in order to express its cyclical nature.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Energy price index and Consumer confidence index: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Rate of change vs previous month and start of year. Interested in steepness of increase, decrease more than absolute value.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Rest of the features: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Scaled between [-1, 1], so that all the features values are within the same range.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Input Feature Selection (InputFeatureSelector)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54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algorithm used to select the input features was “Forward Selection Algorithm”: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First evaluate all features subsets that consist of one input feature, to find the best individual feature.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Next find the best subset of two components, using the one chosen on the first step and one of the remaining features.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Continue this procedure adding one feature at time.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Input Feature Selection Results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metric used to evaluate the different models was the sales absolute mean error, after evaluating all the test windows.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selection process determined that the best input features were: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37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Concept Definitions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Car Dealership: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Entity that sells cars at the retail level.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Car Manufacturer: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Entity that manufactures cars, and sells them to dealerships.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Badly Balanced Inventory: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 inventory that does not match the consumer demand.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37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Problem Description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55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car dealership buys cars from the car manufacturer to build their inventory.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Financing is required to support this operation, obtained from a bank or the car manufacturer.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Everyday that a car is on the floor of the dealership without being sold represents a cost to the dealership in the form of interest payments.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37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Problem Description(Continuation)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55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 badly balanced inventory or an excess in inventory represents a big hit to the car dealership earnings and liquidity.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Not having enough inventory is also a problem in the form of lost sales and low costumer satisfaction.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Thus the importance of an inventory that closely matches the consumer demand.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37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Proposed Solution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501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Develop and train a Long Short Term Memory (LSTM) Neural Network to predict car sales demand.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Neural Network: Model non linear relationships between inputs and outputs.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Recurrent NN: Able to use previous information to the present task.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LSTM NN: Capable of handling long term dependencies.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Main Design Considerations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Configurable: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Easily change 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odel parameters (number of layers, hidden size, input features, etc) in order to facilitate the testing of different configurations and find the best one.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Easy to evaluate: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Provide the tools to analyze the results of each tested model and determine the best one.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 Inputs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592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Base features: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Month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Monthly historical sales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Additional features in consideration: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Interest rates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Exchange rates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Consumer confidence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Manufacturing confidence index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Economic activity index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Energy price index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Consumer price index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 Outputs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501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Monthly sales predictions N (1,2 or 3) months ahead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Level of prediction: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Car model level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Compared against: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49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Platform level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49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Nationwide level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Solution Architecture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501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Monthly sales predictions N (1,2 or 3) months ahead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Level of prediction: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Car model level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Compared against: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49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Platform level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49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Nationwide level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2018-07-10T10:51:37Z</dcterms:created>
  <dc:creator/>
  <dc:description/>
  <dc:language>en-US</dc:language>
  <cp:lastModifiedBy/>
  <dcterms:modified xsi:type="dcterms:W3CDTF">2018-07-10T16:10:07Z</dcterms:modified>
  <cp:revision>22</cp:revision>
  <dc:subject/>
  <dc:title/>
</cp:coreProperties>
</file>