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7"/>
  </p:notesMasterIdLst>
  <p:sldIdLst>
    <p:sldId id="404" r:id="rId2"/>
    <p:sldId id="403" r:id="rId3"/>
    <p:sldId id="463" r:id="rId4"/>
    <p:sldId id="466" r:id="rId5"/>
    <p:sldId id="467" r:id="rId6"/>
  </p:sldIdLst>
  <p:sldSz cx="9144000" cy="5143500" type="screen16x9"/>
  <p:notesSz cx="6858000" cy="9144000"/>
  <p:embeddedFontLst>
    <p:embeddedFont>
      <p:font typeface="Catamaran" panose="020B0604020202020204" charset="0"/>
      <p:regular r:id="rId8"/>
      <p:bold r:id="rId9"/>
    </p:embeddedFont>
    <p:embeddedFont>
      <p:font typeface="Lexend Deca" panose="020B0604020202020204" charset="0"/>
      <p:regular r:id="rId10"/>
      <p:bold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bastian" initials="s" lastIdx="2" clrIdx="0">
    <p:extLst>
      <p:ext uri="{19B8F6BF-5375-455C-9EA6-DF929625EA0E}">
        <p15:presenceInfo xmlns:p15="http://schemas.microsoft.com/office/powerpoint/2012/main" userId="sebasti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B51E2E5-2FAE-4593-A5E0-5B010944DC50}">
  <a:tblStyle styleId="{FB51E2E5-2FAE-4593-A5E0-5B010944DC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132" y="8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bb83d9c52_0_27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bb83d9c52_0_27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1404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391900" y="2561225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2996550" y="12622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2391925" y="3361375"/>
            <a:ext cx="4360200" cy="5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-808800" y="539500"/>
            <a:ext cx="3037500" cy="111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6912025" y="3498575"/>
            <a:ext cx="3037500" cy="111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/>
          <p:nvPr/>
        </p:nvSpPr>
        <p:spPr>
          <a:xfrm>
            <a:off x="-565100" y="-462500"/>
            <a:ext cx="59091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5"/>
          <p:cNvSpPr/>
          <p:nvPr/>
        </p:nvSpPr>
        <p:spPr>
          <a:xfrm>
            <a:off x="3799950" y="4608575"/>
            <a:ext cx="59091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/>
          <p:nvPr/>
        </p:nvSpPr>
        <p:spPr>
          <a:xfrm>
            <a:off x="-808800" y="539500"/>
            <a:ext cx="3037500" cy="111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70" name="Google Shape;170;p26"/>
          <p:cNvSpPr/>
          <p:nvPr/>
        </p:nvSpPr>
        <p:spPr>
          <a:xfrm>
            <a:off x="6912025" y="3498575"/>
            <a:ext cx="3037500" cy="111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D4AF14-5181-EFDE-7631-295259724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37744E-75A8-3EBD-2314-3AB96372D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624418-5D1B-3048-0E7F-721E44220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B7A522-2E77-9124-096E-D0B5928B0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9F3177-E6B5-D404-5FD4-C0B2FAC3B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7FAC3E-630C-47DD-B0E1-CD873C0E77FB}" type="slidenum">
              <a:rPr lang="es-ES" altLang="en-US"/>
              <a:pPr/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292460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2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71" r:id="rId3"/>
    <p:sldLayoutId id="2147483672" r:id="rId4"/>
    <p:sldLayoutId id="2147483677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/>
          <p:nvPr/>
        </p:nvSpPr>
        <p:spPr>
          <a:xfrm>
            <a:off x="3638100" y="1262225"/>
            <a:ext cx="1867800" cy="111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21" name="Google Shape;221;p33"/>
          <p:cNvSpPr txBox="1">
            <a:spLocks noGrp="1"/>
          </p:cNvSpPr>
          <p:nvPr>
            <p:ph type="title"/>
          </p:nvPr>
        </p:nvSpPr>
        <p:spPr>
          <a:xfrm>
            <a:off x="2591003" y="3046504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Errores Prueba</a:t>
            </a:r>
            <a:endParaRPr b="1" dirty="0"/>
          </a:p>
        </p:txBody>
      </p:sp>
      <p:sp>
        <p:nvSpPr>
          <p:cNvPr id="222" name="Google Shape;222;p33"/>
          <p:cNvSpPr txBox="1">
            <a:spLocks noGrp="1"/>
          </p:cNvSpPr>
          <p:nvPr>
            <p:ph type="title" idx="2"/>
          </p:nvPr>
        </p:nvSpPr>
        <p:spPr>
          <a:xfrm>
            <a:off x="2996550" y="12622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9435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912D48-43CB-2BD5-98E2-1D844C80D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¿Cómo enviar las pruebas?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C1364C0-4CC2-7FEB-8AEC-F6CC01F94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FAC3E-630C-47DD-B0E1-CD873C0E77FB}" type="slidenum">
              <a:rPr lang="es-ES" altLang="en-US" smtClean="0"/>
              <a:pPr/>
              <a:t>2</a:t>
            </a:fld>
            <a:endParaRPr lang="es-ES" alt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F34A08C-051F-DEBE-4399-60286FB1E9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76" t="19786" r="38294" b="71186"/>
          <a:stretch/>
        </p:blipFill>
        <p:spPr>
          <a:xfrm>
            <a:off x="0" y="1879418"/>
            <a:ext cx="5019794" cy="64929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B0E88D3-CDEF-90C7-B32B-43E00B0C90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883" t="18217" r="39075" b="70956"/>
          <a:stretch/>
        </p:blipFill>
        <p:spPr>
          <a:xfrm>
            <a:off x="5019793" y="1879417"/>
            <a:ext cx="4141447" cy="649294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A84A9B3A-E5E9-45DE-A472-E14CF93607F8}"/>
              </a:ext>
            </a:extLst>
          </p:cNvPr>
          <p:cNvSpPr txBox="1"/>
          <p:nvPr/>
        </p:nvSpPr>
        <p:spPr>
          <a:xfrm>
            <a:off x="760119" y="3108207"/>
            <a:ext cx="21900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Sólo envío lo necesario y lo hago de forma ordenada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1AF1B3F-A323-119C-2779-BB37EF22B09D}"/>
              </a:ext>
            </a:extLst>
          </p:cNvPr>
          <p:cNvSpPr txBox="1"/>
          <p:nvPr/>
        </p:nvSpPr>
        <p:spPr>
          <a:xfrm>
            <a:off x="4690534" y="3090487"/>
            <a:ext cx="3102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Envío todo y sin ningún tipo de orden</a:t>
            </a:r>
          </a:p>
        </p:txBody>
      </p:sp>
    </p:spTree>
    <p:extLst>
      <p:ext uri="{BB962C8B-B14F-4D97-AF65-F5344CB8AC3E}">
        <p14:creationId xmlns:p14="http://schemas.microsoft.com/office/powerpoint/2010/main" val="2379051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FBA030-0FCD-DB4B-CB80-6469C377A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Errores en la apertura de bases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9E90E1-503D-A978-AB30-792716D05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40" y="1301985"/>
            <a:ext cx="9117659" cy="3635022"/>
          </a:xfrm>
        </p:spPr>
        <p:txBody>
          <a:bodyPr/>
          <a:lstStyle/>
          <a:p>
            <a:pPr marL="139700" indent="0">
              <a:buNone/>
            </a:pPr>
            <a:r>
              <a:rPr lang="es-ES" dirty="0" err="1"/>
              <a:t>encuesta_antropologia</a:t>
            </a:r>
            <a:r>
              <a:rPr lang="es-ES" dirty="0"/>
              <a:t>&lt;-read.xlsx(</a:t>
            </a:r>
            <a:r>
              <a:rPr lang="es-ES" dirty="0" err="1"/>
              <a:t>xlsxFile</a:t>
            </a:r>
            <a:r>
              <a:rPr lang="es-ES" dirty="0"/>
              <a:t> = Encuesta_Estudiantes_Antropología_2023_respuestas_ = 3, </a:t>
            </a:r>
            <a:r>
              <a:rPr lang="es-ES" dirty="0" err="1"/>
              <a:t>startRow</a:t>
            </a:r>
            <a:r>
              <a:rPr lang="es-ES" dirty="0"/>
              <a:t> = 3)</a:t>
            </a:r>
          </a:p>
          <a:p>
            <a:r>
              <a:rPr lang="es-ES" dirty="0"/>
              <a:t>¿Cuál es el error?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139700" indent="0">
              <a:buNone/>
            </a:pPr>
            <a:endParaRPr lang="es-ES" dirty="0"/>
          </a:p>
          <a:p>
            <a:pPr marL="139700" indent="0">
              <a:buNone/>
            </a:pP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9EA1A4-8D94-9E4D-C159-9ECA306B3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FAC3E-630C-47DD-B0E1-CD873C0E77FB}" type="slidenum">
              <a:rPr lang="es-ES" altLang="en-US" smtClean="0"/>
              <a:pPr/>
              <a:t>3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146393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FBA030-0FCD-DB4B-CB80-6469C377A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Errores en la apertura de bases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9E90E1-503D-A978-AB30-792716D05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52474"/>
            <a:ext cx="9177867" cy="3558755"/>
          </a:xfrm>
        </p:spPr>
        <p:txBody>
          <a:bodyPr/>
          <a:lstStyle/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139700" indent="0">
              <a:buNone/>
            </a:pPr>
            <a:endParaRPr lang="es-ES" dirty="0"/>
          </a:p>
          <a:p>
            <a:pPr marL="139700" indent="0">
              <a:buNone/>
            </a:pPr>
            <a:endParaRPr lang="es-ES" dirty="0"/>
          </a:p>
          <a:p>
            <a:pPr marL="139700" indent="0">
              <a:buNone/>
            </a:pPr>
            <a:r>
              <a:rPr lang="es-ES" dirty="0" err="1"/>
              <a:t>encuesta_antropologia</a:t>
            </a:r>
            <a:r>
              <a:rPr lang="es-ES" dirty="0"/>
              <a:t> &lt;- read.xlsx(“prueba/Encuesta Estudiantes Antropología 2023 (respuestas).xlsx", </a:t>
            </a:r>
            <a:r>
              <a:rPr lang="es-ES" dirty="0" err="1"/>
              <a:t>sheet</a:t>
            </a:r>
            <a:r>
              <a:rPr lang="es-ES" dirty="0"/>
              <a:t>= 3, </a:t>
            </a:r>
            <a:r>
              <a:rPr lang="es-ES" dirty="0" err="1"/>
              <a:t>startRow</a:t>
            </a:r>
            <a:r>
              <a:rPr lang="es-ES" dirty="0"/>
              <a:t>= 3)</a:t>
            </a:r>
          </a:p>
          <a:p>
            <a:endParaRPr lang="es-ES" dirty="0"/>
          </a:p>
          <a:p>
            <a:r>
              <a:rPr lang="es-ES" dirty="0"/>
              <a:t>¿Cuál es el error?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139700" indent="0">
              <a:buNone/>
            </a:pPr>
            <a:endParaRPr lang="es-ES" dirty="0"/>
          </a:p>
          <a:p>
            <a:pPr marL="139700" indent="0">
              <a:buNone/>
            </a:pP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9EA1A4-8D94-9E4D-C159-9ECA306B3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FAC3E-630C-47DD-B0E1-CD873C0E77FB}" type="slidenum">
              <a:rPr lang="es-ES" altLang="en-US" smtClean="0"/>
              <a:pPr/>
              <a:t>4</a:t>
            </a:fld>
            <a:endParaRPr lang="es-ES" alt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FEAAC75-8B87-9E2A-C36B-1C26558E64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30" t="17778" r="27809" b="68468"/>
          <a:stretch/>
        </p:blipFill>
        <p:spPr>
          <a:xfrm>
            <a:off x="888057" y="1261602"/>
            <a:ext cx="6890501" cy="110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074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FBA030-0FCD-DB4B-CB80-6469C377A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Errores en la apertura de bases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9E90E1-503D-A978-AB30-792716D05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68119"/>
            <a:ext cx="6588947" cy="3335881"/>
          </a:xfrm>
        </p:spPr>
        <p:txBody>
          <a:bodyPr/>
          <a:lstStyle/>
          <a:p>
            <a:pPr marL="139700" indent="0">
              <a:buNone/>
            </a:pPr>
            <a:r>
              <a:rPr lang="es-ES" dirty="0" err="1"/>
              <a:t>encuesta_antropologia</a:t>
            </a:r>
            <a:r>
              <a:rPr lang="es-ES" dirty="0"/>
              <a:t> &lt;- read.xlsx(“prueba/Encuesta Estudiantes Antropología 2023 (respuestas).xlsx",</a:t>
            </a:r>
            <a:r>
              <a:rPr lang="es-ES" dirty="0" err="1"/>
              <a:t>sheet</a:t>
            </a:r>
            <a:r>
              <a:rPr lang="es-ES" dirty="0"/>
              <a:t>= 3, </a:t>
            </a:r>
            <a:r>
              <a:rPr lang="es-ES" dirty="0" err="1"/>
              <a:t>startRow</a:t>
            </a:r>
            <a:r>
              <a:rPr lang="es-ES" dirty="0"/>
              <a:t>= 1)</a:t>
            </a:r>
          </a:p>
          <a:p>
            <a:endParaRPr lang="es-ES" dirty="0"/>
          </a:p>
          <a:p>
            <a:r>
              <a:rPr lang="es-ES" dirty="0"/>
              <a:t>¿Cuál es el error?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139700" indent="0">
              <a:buNone/>
            </a:pPr>
            <a:endParaRPr lang="es-ES" dirty="0"/>
          </a:p>
          <a:p>
            <a:pPr marL="139700" indent="0">
              <a:buNone/>
            </a:pP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9EA1A4-8D94-9E4D-C159-9ECA306B3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FAC3E-630C-47DD-B0E1-CD873C0E77FB}" type="slidenum">
              <a:rPr lang="es-ES" altLang="en-US" smtClean="0"/>
              <a:pPr/>
              <a:t>5</a:t>
            </a:fld>
            <a:endParaRPr lang="es-ES" alt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5E81AA3-BE80-270F-6F61-DC3EBAF241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406" r="67509" b="5278"/>
          <a:stretch/>
        </p:blipFill>
        <p:spPr>
          <a:xfrm>
            <a:off x="6637279" y="1152475"/>
            <a:ext cx="2506721" cy="371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449226"/>
      </p:ext>
    </p:extLst>
  </p:cSld>
  <p:clrMapOvr>
    <a:masterClrMapping/>
  </p:clrMapOvr>
</p:sld>
</file>

<file path=ppt/theme/theme1.xml><?xml version="1.0" encoding="utf-8"?>
<a:theme xmlns:a="http://schemas.openxmlformats.org/drawingml/2006/main" name="Pastel Minimalist Elegant Lines Portfolio by Slidesgo">
  <a:themeElements>
    <a:clrScheme name="Simple Light">
      <a:dk1>
        <a:srgbClr val="191919"/>
      </a:dk1>
      <a:lt1>
        <a:srgbClr val="E7E4F1"/>
      </a:lt1>
      <a:dk2>
        <a:srgbClr val="F5F3ED"/>
      </a:dk2>
      <a:lt2>
        <a:srgbClr val="FFE0A7"/>
      </a:lt2>
      <a:accent1>
        <a:srgbClr val="F9CFD0"/>
      </a:accent1>
      <a:accent2>
        <a:srgbClr val="D9CFDE"/>
      </a:accent2>
      <a:accent3>
        <a:srgbClr val="D2DAE9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4635</TotalTime>
  <Words>148</Words>
  <Application>Microsoft Office PowerPoint</Application>
  <PresentationFormat>Presentación en pantalla (16:9)</PresentationFormat>
  <Paragraphs>45</Paragraphs>
  <Slides>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Lexend Deca</vt:lpstr>
      <vt:lpstr>Catamaran</vt:lpstr>
      <vt:lpstr>Arial</vt:lpstr>
      <vt:lpstr>Pastel Minimalist Elegant Lines Portfolio by Slidesgo</vt:lpstr>
      <vt:lpstr>Errores Prueba</vt:lpstr>
      <vt:lpstr>¿Cómo enviar las pruebas?</vt:lpstr>
      <vt:lpstr>Errores en la apertura de bases</vt:lpstr>
      <vt:lpstr>Errores en la apertura de bases</vt:lpstr>
      <vt:lpstr>Errores en la apertura de bases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Métodos Cuantitativos I</dc:title>
  <dc:creator>sebastian</dc:creator>
  <cp:lastModifiedBy>sebastian</cp:lastModifiedBy>
  <cp:revision>44</cp:revision>
  <dcterms:modified xsi:type="dcterms:W3CDTF">2024-08-12T16:03:03Z</dcterms:modified>
</cp:coreProperties>
</file>