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"/>
  </p:notesMasterIdLst>
  <p:sldIdLst>
    <p:sldId id="404" r:id="rId2"/>
    <p:sldId id="403" r:id="rId3"/>
    <p:sldId id="463" r:id="rId4"/>
    <p:sldId id="466" r:id="rId5"/>
    <p:sldId id="467" r:id="rId6"/>
  </p:sldIdLst>
  <p:sldSz cx="9144000" cy="5143500" type="screen16x9"/>
  <p:notesSz cx="6858000" cy="9144000"/>
  <p:embeddedFontLst>
    <p:embeddedFont>
      <p:font typeface="Catamaran" panose="020B0604020202020204" charset="0"/>
      <p:regular r:id="rId8"/>
      <p:bold r:id="rId9"/>
    </p:embeddedFont>
    <p:embeddedFont>
      <p:font typeface="Lexend Deca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" initials="s" lastIdx="2" clrIdx="0">
    <p:extLst>
      <p:ext uri="{19B8F6BF-5375-455C-9EA6-DF929625EA0E}">
        <p15:presenceInfo xmlns:p15="http://schemas.microsoft.com/office/powerpoint/2012/main" userId="sebast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51E2E5-2FAE-4593-A5E0-5B010944DC50}">
  <a:tblStyle styleId="{FB51E2E5-2FAE-4593-A5E0-5B010944DC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7" d="100"/>
          <a:sy n="127" d="100"/>
        </p:scale>
        <p:origin x="132" y="8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40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5612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361375"/>
            <a:ext cx="4360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4AF14-5181-EFDE-7631-2952597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7744E-75A8-3EBD-2314-3AB96372D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624418-5D1B-3048-0E7F-721E4422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B7A522-2E77-9124-096E-D0B5928B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9F3177-E6B5-D404-5FD4-C0B2FAC3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FAC3E-630C-47DD-B0E1-CD873C0E77FB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9246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71" r:id="rId3"/>
    <p:sldLayoutId id="2147483672" r:id="rId4"/>
    <p:sldLayoutId id="214748367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2591003" y="3046504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Errores Prueba</a:t>
            </a:r>
            <a:endParaRPr b="1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943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12D48-43CB-2BD5-98E2-1D844C80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enviar las pruebas?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1364C0-4CC2-7FEB-8AEC-F6CC01F9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AC3E-630C-47DD-B0E1-CD873C0E77FB}" type="slidenum">
              <a:rPr lang="es-ES" altLang="en-US" smtClean="0"/>
              <a:pPr/>
              <a:t>2</a:t>
            </a:fld>
            <a:endParaRPr lang="es-ES" alt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34A08C-051F-DEBE-4399-60286FB1E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6" t="19786" r="38294" b="71186"/>
          <a:stretch/>
        </p:blipFill>
        <p:spPr>
          <a:xfrm>
            <a:off x="0" y="1879418"/>
            <a:ext cx="5019794" cy="6492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B0E88D3-CDEF-90C7-B32B-43E00B0C9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83" t="18217" r="39075" b="70956"/>
          <a:stretch/>
        </p:blipFill>
        <p:spPr>
          <a:xfrm>
            <a:off x="5019793" y="1879417"/>
            <a:ext cx="4141447" cy="64929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84A9B3A-E5E9-45DE-A472-E14CF93607F8}"/>
              </a:ext>
            </a:extLst>
          </p:cNvPr>
          <p:cNvSpPr txBox="1"/>
          <p:nvPr/>
        </p:nvSpPr>
        <p:spPr>
          <a:xfrm>
            <a:off x="760119" y="3108207"/>
            <a:ext cx="2190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Sólo envío lo necesario y lo hago de forma ordenada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1AF1B3F-A323-119C-2779-BB37EF22B09D}"/>
              </a:ext>
            </a:extLst>
          </p:cNvPr>
          <p:cNvSpPr txBox="1"/>
          <p:nvPr/>
        </p:nvSpPr>
        <p:spPr>
          <a:xfrm>
            <a:off x="4690534" y="3090487"/>
            <a:ext cx="310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Envío todo y sin ningún tipo de orden</a:t>
            </a:r>
          </a:p>
        </p:txBody>
      </p:sp>
    </p:spTree>
    <p:extLst>
      <p:ext uri="{BB962C8B-B14F-4D97-AF65-F5344CB8AC3E}">
        <p14:creationId xmlns:p14="http://schemas.microsoft.com/office/powerpoint/2010/main" val="237905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BA030-0FCD-DB4B-CB80-6469C377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Errores en la apertura de bases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9E90E1-503D-A978-AB30-792716D05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0" y="1301985"/>
            <a:ext cx="9117659" cy="3635022"/>
          </a:xfrm>
        </p:spPr>
        <p:txBody>
          <a:bodyPr/>
          <a:lstStyle/>
          <a:p>
            <a:pPr marL="139700" indent="0">
              <a:buNone/>
            </a:pPr>
            <a:r>
              <a:rPr lang="es-ES" dirty="0" err="1"/>
              <a:t>encuesta_antropologia</a:t>
            </a:r>
            <a:r>
              <a:rPr lang="es-ES" dirty="0"/>
              <a:t>&lt;-read.xlsx(</a:t>
            </a:r>
            <a:r>
              <a:rPr lang="es-ES" dirty="0" err="1"/>
              <a:t>xlsxFile</a:t>
            </a:r>
            <a:r>
              <a:rPr lang="es-ES" dirty="0"/>
              <a:t> = Encuesta_Estudiantes_Antropología_2023_respuestas_ = 3, </a:t>
            </a:r>
            <a:r>
              <a:rPr lang="es-ES" dirty="0" err="1"/>
              <a:t>startRow</a:t>
            </a:r>
            <a:r>
              <a:rPr lang="es-ES" dirty="0"/>
              <a:t> = 3)</a:t>
            </a:r>
          </a:p>
          <a:p>
            <a:r>
              <a:rPr lang="es-ES" dirty="0"/>
              <a:t>¿Cuál es el error?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139700" indent="0">
              <a:buNone/>
            </a:pPr>
            <a:endParaRPr lang="es-ES" dirty="0"/>
          </a:p>
          <a:p>
            <a:pPr marL="13970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9EA1A4-8D94-9E4D-C159-9ECA306B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AC3E-630C-47DD-B0E1-CD873C0E77FB}" type="slidenum">
              <a:rPr lang="es-ES" altLang="en-US" smtClean="0"/>
              <a:pPr/>
              <a:t>3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4639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BA030-0FCD-DB4B-CB80-6469C377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Errores en la apertura de bases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9E90E1-503D-A978-AB30-792716D05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474"/>
            <a:ext cx="9177867" cy="3558755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139700" indent="0">
              <a:buNone/>
            </a:pPr>
            <a:endParaRPr lang="es-ES" dirty="0"/>
          </a:p>
          <a:p>
            <a:pPr marL="139700" indent="0">
              <a:buNone/>
            </a:pPr>
            <a:endParaRPr lang="es-ES" dirty="0"/>
          </a:p>
          <a:p>
            <a:pPr marL="139700" indent="0">
              <a:buNone/>
            </a:pPr>
            <a:r>
              <a:rPr lang="es-ES" dirty="0" err="1"/>
              <a:t>encuesta_antropologia</a:t>
            </a:r>
            <a:r>
              <a:rPr lang="es-ES" dirty="0"/>
              <a:t> &lt;- read.xlsx(“prueba/Encuesta Estudiantes Antropología 2023 (respuestas).xlsx", </a:t>
            </a:r>
            <a:r>
              <a:rPr lang="es-ES" dirty="0" err="1"/>
              <a:t>sheet</a:t>
            </a:r>
            <a:r>
              <a:rPr lang="es-ES" dirty="0"/>
              <a:t>= 3, </a:t>
            </a:r>
            <a:r>
              <a:rPr lang="es-ES" dirty="0" err="1"/>
              <a:t>startRow</a:t>
            </a:r>
            <a:r>
              <a:rPr lang="es-ES" dirty="0"/>
              <a:t>= 3)</a:t>
            </a:r>
          </a:p>
          <a:p>
            <a:endParaRPr lang="es-ES" dirty="0"/>
          </a:p>
          <a:p>
            <a:r>
              <a:rPr lang="es-ES" dirty="0"/>
              <a:t>¿Cuál es el error?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139700" indent="0">
              <a:buNone/>
            </a:pPr>
            <a:endParaRPr lang="es-ES" dirty="0"/>
          </a:p>
          <a:p>
            <a:pPr marL="13970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9EA1A4-8D94-9E4D-C159-9ECA306B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AC3E-630C-47DD-B0E1-CD873C0E77FB}" type="slidenum">
              <a:rPr lang="es-ES" altLang="en-US" smtClean="0"/>
              <a:pPr/>
              <a:t>4</a:t>
            </a:fld>
            <a:endParaRPr lang="es-ES" alt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EAAC75-8B87-9E2A-C36B-1C26558E6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0" t="17778" r="27809" b="68468"/>
          <a:stretch/>
        </p:blipFill>
        <p:spPr>
          <a:xfrm>
            <a:off x="888057" y="1261602"/>
            <a:ext cx="6890501" cy="110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7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BA030-0FCD-DB4B-CB80-6469C377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Errores en la apertura de bases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9E90E1-503D-A978-AB30-792716D05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119"/>
            <a:ext cx="6588947" cy="3335881"/>
          </a:xfrm>
        </p:spPr>
        <p:txBody>
          <a:bodyPr/>
          <a:lstStyle/>
          <a:p>
            <a:pPr marL="139700" indent="0">
              <a:buNone/>
            </a:pPr>
            <a:r>
              <a:rPr lang="es-ES" dirty="0" err="1"/>
              <a:t>encuesta_antropologia</a:t>
            </a:r>
            <a:r>
              <a:rPr lang="es-ES" dirty="0"/>
              <a:t> &lt;- read.xlsx(“prueba/Encuesta Estudiantes Antropología 2023 (respuestas).xlsx",</a:t>
            </a:r>
            <a:r>
              <a:rPr lang="es-ES" dirty="0" err="1"/>
              <a:t>sheet</a:t>
            </a:r>
            <a:r>
              <a:rPr lang="es-ES" dirty="0"/>
              <a:t>= 3, </a:t>
            </a:r>
            <a:r>
              <a:rPr lang="es-ES" dirty="0" err="1"/>
              <a:t>startRow</a:t>
            </a:r>
            <a:r>
              <a:rPr lang="es-ES" dirty="0"/>
              <a:t>= 1)</a:t>
            </a:r>
          </a:p>
          <a:p>
            <a:endParaRPr lang="es-ES" dirty="0"/>
          </a:p>
          <a:p>
            <a:r>
              <a:rPr lang="es-ES" dirty="0"/>
              <a:t>¿Cuál es el error?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139700" indent="0">
              <a:buNone/>
            </a:pPr>
            <a:endParaRPr lang="es-ES" dirty="0"/>
          </a:p>
          <a:p>
            <a:pPr marL="13970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9EA1A4-8D94-9E4D-C159-9ECA306B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AC3E-630C-47DD-B0E1-CD873C0E77FB}" type="slidenum">
              <a:rPr lang="es-ES" altLang="en-US" smtClean="0"/>
              <a:pPr/>
              <a:t>5</a:t>
            </a:fld>
            <a:endParaRPr lang="es-ES" alt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E81AA3-BE80-270F-6F61-DC3EBAF24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06" r="67509" b="5278"/>
          <a:stretch/>
        </p:blipFill>
        <p:spPr>
          <a:xfrm>
            <a:off x="6637279" y="1152475"/>
            <a:ext cx="2506721" cy="371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49226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148</Words>
  <Application>Microsoft Office PowerPoint</Application>
  <PresentationFormat>Presentación en pantalla (16:9)</PresentationFormat>
  <Paragraphs>45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Catamaran</vt:lpstr>
      <vt:lpstr>Lexend Deca</vt:lpstr>
      <vt:lpstr>Pastel Minimalist Elegant Lines Portfolio by Slidesgo</vt:lpstr>
      <vt:lpstr>Errores Prueba</vt:lpstr>
      <vt:lpstr>¿Cómo enviar las pruebas?</vt:lpstr>
      <vt:lpstr>Errores en la apertura de bases</vt:lpstr>
      <vt:lpstr>Errores en la apertura de bases</vt:lpstr>
      <vt:lpstr>Errores en la apertura de 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Cuantitativos I</dc:title>
  <dc:creator>sebastian</dc:creator>
  <cp:lastModifiedBy>sebastian</cp:lastModifiedBy>
  <cp:revision>44</cp:revision>
  <dcterms:modified xsi:type="dcterms:W3CDTF">2023-10-30T12:07:12Z</dcterms:modified>
</cp:coreProperties>
</file>