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30" d="100"/>
          <a:sy n="130" d="100"/>
        </p:scale>
        <p:origin x="-1227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BFA00-AC04-0454-64FE-266555764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de campo y logística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A6313-B966-77BE-E5C4-35E760D93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8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5C619-4BC4-8601-A9CE-E6A31AFD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Consideraciones logísticas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799507-565C-0D48-3FB1-61F36F9B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toda investigación hay que elaborar un presupuesto, estimar qué recursos son necesarios, y establecer un cronograma</a:t>
            </a:r>
          </a:p>
          <a:p>
            <a:r>
              <a:rPr lang="es-ES" dirty="0"/>
              <a:t>Algunas recomendaciones:</a:t>
            </a:r>
          </a:p>
          <a:p>
            <a:pPr lvl="1"/>
            <a:r>
              <a:rPr lang="es-ES" dirty="0"/>
              <a:t>Elaborar siempre cronogramas realistas, dando espacio a imprevistos y dejando tiempo suficiente al análisis</a:t>
            </a:r>
          </a:p>
          <a:p>
            <a:r>
              <a:rPr lang="es-ES" dirty="0"/>
              <a:t>Hacer una estimación razonables de recursos, sin ahorrar en procesos claves tales como digitación y aplicación de instrumentos (¡cuidar la calidad de los datos!)</a:t>
            </a:r>
          </a:p>
        </p:txBody>
      </p:sp>
    </p:spTree>
    <p:extLst>
      <p:ext uri="{BB962C8B-B14F-4D97-AF65-F5344CB8AC3E}">
        <p14:creationId xmlns:p14="http://schemas.microsoft.com/office/powerpoint/2010/main" val="29029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E8F7D-6051-7934-E436-514C100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Carta </a:t>
            </a:r>
            <a:r>
              <a:rPr lang="es-ES" dirty="0" err="1"/>
              <a:t>gantt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3EE34-6C5C-2322-0B6A-39B7C904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En EXCEL</a:t>
            </a:r>
          </a:p>
        </p:txBody>
      </p:sp>
    </p:spTree>
    <p:extLst>
      <p:ext uri="{BB962C8B-B14F-4D97-AF65-F5344CB8AC3E}">
        <p14:creationId xmlns:p14="http://schemas.microsoft.com/office/powerpoint/2010/main" val="380621816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39</TotalTime>
  <Words>77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Paquete</vt:lpstr>
      <vt:lpstr>Trabajo de campo y logística</vt:lpstr>
      <vt:lpstr>i. Consideraciones logísticas</vt:lpstr>
      <vt:lpstr>Carta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campo y logística</dc:title>
  <dc:creator>sebastian</dc:creator>
  <cp:lastModifiedBy>sebastian</cp:lastModifiedBy>
  <cp:revision>1</cp:revision>
  <dcterms:created xsi:type="dcterms:W3CDTF">2023-02-01T19:33:47Z</dcterms:created>
  <dcterms:modified xsi:type="dcterms:W3CDTF">2023-02-01T20:13:14Z</dcterms:modified>
</cp:coreProperties>
</file>