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FCFBED-69CE-84D3-0CD4-4923D028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1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s-MX" sz="4400">
                <a:solidFill>
                  <a:schemeClr val="bg1"/>
                </a:solidFill>
              </a:rPr>
              <a:t>Profesionalización del fútbol femenino en chile: Búsqueda de textos con uso de IA y plataformas científicas </a:t>
            </a:r>
            <a:endParaRPr lang="es-CL" sz="4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5B7AF-100C-0B38-7DDD-79C0744A5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97556"/>
            <a:ext cx="5477071" cy="1431695"/>
          </a:xfrm>
        </p:spPr>
        <p:txBody>
          <a:bodyPr anchor="t">
            <a:normAutofit/>
          </a:bodyPr>
          <a:lstStyle/>
          <a:p>
            <a:r>
              <a:rPr lang="es-MX" sz="1600" dirty="0">
                <a:solidFill>
                  <a:schemeClr val="bg1"/>
                </a:solidFill>
              </a:rPr>
              <a:t>Javiera Arriagada Lineros</a:t>
            </a:r>
            <a:endParaRPr lang="es-CL" sz="16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39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E1FBF-9124-3417-2B92-0984191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Mapa conceptual</a:t>
            </a:r>
            <a:endParaRPr lang="es-CL" dirty="0"/>
          </a:p>
        </p:txBody>
      </p:sp>
      <p:pic>
        <p:nvPicPr>
          <p:cNvPr id="9" name="Marcador de contenido 8" descr="Diagrama&#10;&#10;El contenido generado por IA puede ser incorrecto.">
            <a:extLst>
              <a:ext uri="{FF2B5EF4-FFF2-40B4-BE49-F238E27FC236}">
                <a16:creationId xmlns:a16="http://schemas.microsoft.com/office/drawing/2014/main" id="{585FA0BB-A248-1C00-581C-329A21FA9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607" y="1781071"/>
            <a:ext cx="10749151" cy="4914198"/>
          </a:xfrm>
        </p:spPr>
      </p:pic>
    </p:spTree>
    <p:extLst>
      <p:ext uri="{BB962C8B-B14F-4D97-AF65-F5344CB8AC3E}">
        <p14:creationId xmlns:p14="http://schemas.microsoft.com/office/powerpoint/2010/main" val="552788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C57087-9E44-396A-0593-D7D8D99A4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156360"/>
          </a:xfrm>
        </p:spPr>
        <p:txBody>
          <a:bodyPr anchor="t"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Estado del arte</a:t>
            </a:r>
            <a:endParaRPr lang="es-CL" dirty="0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092545-33D0-29E6-90BC-038C0982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802" y="1045600"/>
            <a:ext cx="7006998" cy="3370634"/>
          </a:xfrm>
        </p:spPr>
        <p:txBody>
          <a:bodyPr anchor="b">
            <a:normAutofit/>
          </a:bodyPr>
          <a:lstStyle/>
          <a:p>
            <a:endParaRPr lang="es-CL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185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C6E52-C8DB-87EA-598F-196E1532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Para los artículos internacionales busco sobre cómo se ha desarrollado la profesionalización del fútbol femenino en otros países en </a:t>
            </a:r>
            <a:r>
              <a:rPr lang="es-MX" dirty="0" err="1"/>
              <a:t>Scispace</a:t>
            </a:r>
            <a:endParaRPr lang="es-CL" dirty="0"/>
          </a:p>
        </p:txBody>
      </p:sp>
      <p:pic>
        <p:nvPicPr>
          <p:cNvPr id="5" name="Marcador de contenido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D78513E9-BA5C-CA0F-6504-6721677F1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83" y="2653827"/>
            <a:ext cx="6132577" cy="3410353"/>
          </a:xfrm>
        </p:spPr>
      </p:pic>
      <p:pic>
        <p:nvPicPr>
          <p:cNvPr id="7" name="Imagen 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F846A9A5-79E9-23A8-DC47-A6CA9F6F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099" y="2653827"/>
            <a:ext cx="5292497" cy="287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8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A6D13-B896-F949-3618-34AFD5DD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Y en web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science</a:t>
            </a:r>
            <a:r>
              <a:rPr lang="es-MX" dirty="0"/>
              <a:t> (</a:t>
            </a:r>
            <a:r>
              <a:rPr lang="es-MX" dirty="0" err="1"/>
              <a:t>wos</a:t>
            </a:r>
            <a:r>
              <a:rPr lang="es-MX" dirty="0"/>
              <a:t>)</a:t>
            </a:r>
            <a:endParaRPr lang="es-CL" dirty="0"/>
          </a:p>
        </p:txBody>
      </p:sp>
      <p:pic>
        <p:nvPicPr>
          <p:cNvPr id="5" name="Marcador de contenido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283214A3-414F-D9CC-32F5-8A33DCF1E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7423" y="1968285"/>
            <a:ext cx="8905837" cy="4510007"/>
          </a:xfrm>
        </p:spPr>
      </p:pic>
    </p:spTree>
    <p:extLst>
      <p:ext uri="{BB962C8B-B14F-4D97-AF65-F5344CB8AC3E}">
        <p14:creationId xmlns:p14="http://schemas.microsoft.com/office/powerpoint/2010/main" val="64130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9EE67-EF02-EC89-DC29-AE356D0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Exporto la información de varios artículos y la subo a una carpeta en </a:t>
            </a:r>
            <a:r>
              <a:rPr lang="es-MX" dirty="0" err="1"/>
              <a:t>zotero</a:t>
            </a:r>
            <a:endParaRPr lang="es-CL" dirty="0"/>
          </a:p>
        </p:txBody>
      </p:sp>
      <p:pic>
        <p:nvPicPr>
          <p:cNvPr id="5" name="Marcador de contenido 4" descr="Una captura de pantalla de una computadora&#10;&#10;El contenido generado por IA puede ser incorrecto.">
            <a:extLst>
              <a:ext uri="{FF2B5EF4-FFF2-40B4-BE49-F238E27FC236}">
                <a16:creationId xmlns:a16="http://schemas.microsoft.com/office/drawing/2014/main" id="{54714C69-7266-BBE0-18C7-DBA8A6F49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3268" y="1813302"/>
            <a:ext cx="6965940" cy="4915945"/>
          </a:xfrm>
        </p:spPr>
      </p:pic>
    </p:spTree>
    <p:extLst>
      <p:ext uri="{BB962C8B-B14F-4D97-AF65-F5344CB8AC3E}">
        <p14:creationId xmlns:p14="http://schemas.microsoft.com/office/powerpoint/2010/main" val="282299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3A6F2-3679-B73D-ACAC-7D109598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La información de esos textos la subo en formato </a:t>
            </a:r>
            <a:r>
              <a:rPr lang="es-MX" dirty="0" err="1"/>
              <a:t>BIBtext</a:t>
            </a:r>
            <a:r>
              <a:rPr lang="es-MX" dirty="0"/>
              <a:t> a </a:t>
            </a:r>
            <a:r>
              <a:rPr lang="es-MX" dirty="0" err="1"/>
              <a:t>Research</a:t>
            </a:r>
            <a:r>
              <a:rPr lang="es-MX" dirty="0"/>
              <a:t> </a:t>
            </a:r>
            <a:r>
              <a:rPr lang="es-MX" dirty="0" err="1"/>
              <a:t>Rabbit</a:t>
            </a:r>
            <a:r>
              <a:rPr lang="es-MX" dirty="0"/>
              <a:t>, para que me recomiende otros similares</a:t>
            </a:r>
            <a:endParaRPr lang="es-CL" dirty="0"/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11F7E05-253D-4893-E4B3-998CB3065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291" y="2208818"/>
            <a:ext cx="8891745" cy="4470951"/>
          </a:xfrm>
        </p:spPr>
      </p:pic>
    </p:spTree>
    <p:extLst>
      <p:ext uri="{BB962C8B-B14F-4D97-AF65-F5344CB8AC3E}">
        <p14:creationId xmlns:p14="http://schemas.microsoft.com/office/powerpoint/2010/main" val="4247287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9138-5E4E-C9A1-70D2-39FA2A39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Subo la información de varios textos de </a:t>
            </a:r>
            <a:r>
              <a:rPr lang="es-MX" dirty="0" err="1"/>
              <a:t>zotero</a:t>
            </a:r>
            <a:r>
              <a:rPr lang="es-MX" dirty="0"/>
              <a:t> a un documento Word y luego le pido a </a:t>
            </a:r>
            <a:r>
              <a:rPr lang="es-MX" dirty="0" err="1"/>
              <a:t>chatgpt</a:t>
            </a:r>
            <a:r>
              <a:rPr lang="es-MX" dirty="0"/>
              <a:t> que me haga una lista curada</a:t>
            </a:r>
            <a:endParaRPr lang="es-CL" dirty="0"/>
          </a:p>
        </p:txBody>
      </p:sp>
      <p:pic>
        <p:nvPicPr>
          <p:cNvPr id="5" name="Marcador de contenido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D56F5D5E-AE68-2B36-1245-6630AE9C4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34" y="2184134"/>
            <a:ext cx="5051262" cy="4022725"/>
          </a:xfrm>
        </p:spPr>
      </p:pic>
      <p:pic>
        <p:nvPicPr>
          <p:cNvPr id="7" name="Imagen 6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4399999F-DBE5-90C0-F9BC-0D5FE45AA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564" y="2561868"/>
            <a:ext cx="6717802" cy="36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F59A1-A445-48AD-FAA7-05CA504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43683F79-6A72-5834-A3D5-E9C3DF07D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356997" cy="3439934"/>
          </a:xfr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48D68D56-F490-7287-D30F-DF6CA994E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39934"/>
            <a:ext cx="6356997" cy="3468709"/>
          </a:xfrm>
          <a:prstGeom prst="rect">
            <a:avLst/>
          </a:prstGeom>
        </p:spPr>
      </p:pic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E6B4439A-C734-3AB8-8EDC-BFCA49C0C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996" y="3663875"/>
            <a:ext cx="5835004" cy="3215993"/>
          </a:xfrm>
          <a:prstGeom prst="rect">
            <a:avLst/>
          </a:prstGeom>
        </p:spPr>
      </p:pic>
      <p:pic>
        <p:nvPicPr>
          <p:cNvPr id="15" name="Imagen 14" descr="Texto&#10;&#10;El contenido generado por IA puede ser incorrecto.">
            <a:extLst>
              <a:ext uri="{FF2B5EF4-FFF2-40B4-BE49-F238E27FC236}">
                <a16:creationId xmlns:a16="http://schemas.microsoft.com/office/drawing/2014/main" id="{7C231697-F905-5969-235B-98B306C36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6997" y="0"/>
            <a:ext cx="5835004" cy="365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242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5A564-38BA-C22A-C96C-C18FBE44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8E74E6E-70BD-55A0-1950-08BB38A43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785" y="999951"/>
            <a:ext cx="10223087" cy="52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4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1A760B-AF3A-C1B8-31DA-11AA79D1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Transformo la lista de lectura en un documento </a:t>
            </a:r>
            <a:r>
              <a:rPr lang="es-MX" dirty="0" err="1"/>
              <a:t>word</a:t>
            </a:r>
            <a:endParaRPr lang="es-CL" dirty="0"/>
          </a:p>
        </p:txBody>
      </p:sp>
      <p:pic>
        <p:nvPicPr>
          <p:cNvPr id="9" name="Marcador de contenido 8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C9878E56-8D54-ED3C-CA32-7C01C69A5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7791" y="1929849"/>
            <a:ext cx="5966459" cy="4773168"/>
          </a:xfrm>
        </p:spPr>
      </p:pic>
    </p:spTree>
    <p:extLst>
      <p:ext uri="{BB962C8B-B14F-4D97-AF65-F5344CB8AC3E}">
        <p14:creationId xmlns:p14="http://schemas.microsoft.com/office/powerpoint/2010/main" val="16399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C59E01-7949-882F-EC2F-C42D0DC10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CHAT GPT</a:t>
            </a:r>
            <a:endParaRPr lang="es-CL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9FFF317-6DA2-4B69-B31D-232E5054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 primero </a:t>
            </a:r>
            <a:r>
              <a:rPr lang="en-US" dirty="0" err="1">
                <a:solidFill>
                  <a:srgbClr val="FFFFFF"/>
                </a:solidFill>
              </a:rPr>
              <a:t>fue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personalizar</a:t>
            </a:r>
            <a:r>
              <a:rPr lang="en-US" dirty="0">
                <a:solidFill>
                  <a:srgbClr val="FFFFFF"/>
                </a:solidFill>
              </a:rPr>
              <a:t> mi </a:t>
            </a:r>
            <a:r>
              <a:rPr lang="en-US" dirty="0" err="1">
                <a:solidFill>
                  <a:srgbClr val="FFFFFF"/>
                </a:solidFill>
              </a:rPr>
              <a:t>perfil</a:t>
            </a:r>
            <a:r>
              <a:rPr lang="en-US" dirty="0">
                <a:solidFill>
                  <a:srgbClr val="FFFFFF"/>
                </a:solidFill>
              </a:rPr>
              <a:t> de Chat GPT </a:t>
            </a:r>
          </a:p>
        </p:txBody>
      </p:sp>
      <p:pic>
        <p:nvPicPr>
          <p:cNvPr id="5" name="Marcador de contenido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F4826CB6-DADE-A307-3EE3-68989A79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822" y="433953"/>
            <a:ext cx="6401808" cy="59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7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0B7C33-FF17-D627-2FE5-B801D7D8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247882"/>
            <a:ext cx="9720072" cy="1499616"/>
          </a:xfrm>
        </p:spPr>
        <p:txBody>
          <a:bodyPr/>
          <a:lstStyle/>
          <a:p>
            <a:r>
              <a:rPr lang="es-MX" dirty="0"/>
              <a:t>Texto clásico</a:t>
            </a:r>
            <a:endParaRPr lang="es-CL" dirty="0"/>
          </a:p>
        </p:txBody>
      </p:sp>
      <p:pic>
        <p:nvPicPr>
          <p:cNvPr id="5" name="Marcador de contenido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C5DFADBC-60EC-7150-9525-39686F9D5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27" y="1747498"/>
            <a:ext cx="8314081" cy="2681143"/>
          </a:xfrm>
        </p:spPr>
      </p:pic>
      <p:pic>
        <p:nvPicPr>
          <p:cNvPr id="7" name="Imagen 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CB42A674-1D20-10E7-0ADF-2BF16D8C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27" y="4428641"/>
            <a:ext cx="10555173" cy="23053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6E68204-9F59-F076-9796-58BF80517463}"/>
              </a:ext>
            </a:extLst>
          </p:cNvPr>
          <p:cNvSpPr txBox="1"/>
          <p:nvPr/>
        </p:nvSpPr>
        <p:spPr>
          <a:xfrm>
            <a:off x="8503108" y="693174"/>
            <a:ext cx="34998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Busqué y agregué en Zotero uno de los textos considerados como pioneros de la Antropología del deporte, el libro del mismo nombre de Blanchard y </a:t>
            </a:r>
            <a:r>
              <a:rPr lang="es-MX" dirty="0" err="1"/>
              <a:t>Cheska</a:t>
            </a:r>
            <a:r>
              <a:rPr lang="es-MX" dirty="0"/>
              <a:t> (1986)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703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BA31E-278E-627C-FD77-6CCA50EE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21" y="436732"/>
            <a:ext cx="9720072" cy="1212587"/>
          </a:xfrm>
        </p:spPr>
        <p:txBody>
          <a:bodyPr>
            <a:normAutofit fontScale="90000"/>
          </a:bodyPr>
          <a:lstStyle/>
          <a:p>
            <a:r>
              <a:rPr lang="es-MX" dirty="0"/>
              <a:t>Le pido a Chat GPT que me de una lista de teorías que abordan el deporte/Fútbol en ciencias sociales </a:t>
            </a:r>
            <a:endParaRPr lang="es-CL" dirty="0"/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FB0171D7-C1A1-B8AE-D8EE-DC84C3FB4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700" y="1761774"/>
            <a:ext cx="4908939" cy="2481389"/>
          </a:xfrm>
        </p:spPr>
      </p:pic>
      <p:pic>
        <p:nvPicPr>
          <p:cNvPr id="7" name="Imagen 6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9411939-B981-8EAC-0717-26D16D488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0" y="4243163"/>
            <a:ext cx="4908939" cy="25243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0AB0ADC-0BD0-1773-54D8-C36CCB921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275" y="1718230"/>
            <a:ext cx="4791514" cy="2524236"/>
          </a:xfrm>
          <a:prstGeom prst="rect">
            <a:avLst/>
          </a:prstGeom>
        </p:spPr>
      </p:pic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7628F38C-001B-43A3-DB62-901AC2E7C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1078" y="4242466"/>
            <a:ext cx="4787315" cy="261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4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4AB04-12D2-1723-D7D8-29F7AD6F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esa lista a un documento </a:t>
            </a:r>
            <a:r>
              <a:rPr lang="es-MX" dirty="0" err="1"/>
              <a:t>word</a:t>
            </a:r>
            <a:endParaRPr lang="es-CL" dirty="0"/>
          </a:p>
        </p:txBody>
      </p:sp>
      <p:pic>
        <p:nvPicPr>
          <p:cNvPr id="5" name="Marcador de contenido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5EBC01D9-D708-BB9A-49BE-EA22E4DE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585" y="2150700"/>
            <a:ext cx="6855158" cy="4662021"/>
          </a:xfrm>
        </p:spPr>
      </p:pic>
    </p:spTree>
    <p:extLst>
      <p:ext uri="{BB962C8B-B14F-4D97-AF65-F5344CB8AC3E}">
        <p14:creationId xmlns:p14="http://schemas.microsoft.com/office/powerpoint/2010/main" val="78933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23D0A-7CA5-D3CD-7E2B-DA74D0E0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74581"/>
          </a:xfrm>
        </p:spPr>
        <p:txBody>
          <a:bodyPr>
            <a:normAutofit fontScale="90000"/>
          </a:bodyPr>
          <a:lstStyle/>
          <a:p>
            <a:r>
              <a:rPr lang="es-MX" dirty="0"/>
              <a:t>Le pido a CHAT GPT usando un </a:t>
            </a:r>
            <a:r>
              <a:rPr lang="es-MX" dirty="0" err="1"/>
              <a:t>prompt</a:t>
            </a:r>
            <a:r>
              <a:rPr lang="es-MX" dirty="0"/>
              <a:t> que arme un archivo Excel con el documento </a:t>
            </a:r>
            <a:r>
              <a:rPr lang="es-MX" dirty="0" err="1"/>
              <a:t>word</a:t>
            </a:r>
            <a:endParaRPr lang="es-CL" dirty="0"/>
          </a:p>
        </p:txBody>
      </p:sp>
      <p:pic>
        <p:nvPicPr>
          <p:cNvPr id="5" name="Marcador de contenido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1EEA4CBC-2C41-C5CF-80A9-89B0A1D33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140" y="2084832"/>
            <a:ext cx="8029796" cy="4545831"/>
          </a:xfrm>
        </p:spPr>
      </p:pic>
    </p:spTree>
    <p:extLst>
      <p:ext uri="{BB962C8B-B14F-4D97-AF65-F5344CB8AC3E}">
        <p14:creationId xmlns:p14="http://schemas.microsoft.com/office/powerpoint/2010/main" val="85322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84847-E9EE-0041-4B9B-F5DD3251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30" y="210423"/>
            <a:ext cx="9720072" cy="1499616"/>
          </a:xfrm>
        </p:spPr>
        <p:txBody>
          <a:bodyPr/>
          <a:lstStyle/>
          <a:p>
            <a:r>
              <a:rPr lang="es-MX" dirty="0"/>
              <a:t>Tabla comparativa </a:t>
            </a:r>
            <a:r>
              <a:rPr lang="es-MX" dirty="0" err="1"/>
              <a:t>excel</a:t>
            </a:r>
            <a:endParaRPr lang="es-CL" dirty="0"/>
          </a:p>
        </p:txBody>
      </p:sp>
      <p:pic>
        <p:nvPicPr>
          <p:cNvPr id="13" name="Marcador de contenido 12" descr="Una captura de pantalla de una red social&#10;&#10;El contenido generado por IA puede ser incorrecto.">
            <a:extLst>
              <a:ext uri="{FF2B5EF4-FFF2-40B4-BE49-F238E27FC236}">
                <a16:creationId xmlns:a16="http://schemas.microsoft.com/office/drawing/2014/main" id="{D304C30B-62F6-2E40-752E-B6F29BCA6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10039"/>
            <a:ext cx="9113003" cy="1876205"/>
          </a:xfrm>
        </p:spPr>
      </p:pic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9C8A3FEF-6756-62DA-7456-36400203D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0523349" cy="1600361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CB115C73-428E-A2E0-CFB7-FE749A84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48234"/>
            <a:ext cx="10885440" cy="184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4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2C1C-D601-6A86-A511-905FB5795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Le pedí a CHAT GPT que me recomendara en cuáles teorías enfocarme para mi tesis</a:t>
            </a:r>
            <a:endParaRPr lang="es-CL" dirty="0"/>
          </a:p>
        </p:txBody>
      </p:sp>
      <p:pic>
        <p:nvPicPr>
          <p:cNvPr id="9" name="Marcador de contenido 8" descr="Texto&#10;&#10;El contenido generado por IA puede ser incorrecto.">
            <a:extLst>
              <a:ext uri="{FF2B5EF4-FFF2-40B4-BE49-F238E27FC236}">
                <a16:creationId xmlns:a16="http://schemas.microsoft.com/office/drawing/2014/main" id="{0D6B3D80-3496-8ABB-275D-BC7C6DD8A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54" y="2084832"/>
            <a:ext cx="5217291" cy="3414596"/>
          </a:xfrm>
        </p:spPr>
      </p:pic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9455CAE9-E959-85B2-AEE4-1491214B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845" y="2084832"/>
            <a:ext cx="5759901" cy="339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39D1B-9635-3C6D-FDEC-4A805A5B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C6752993-D184-0865-536A-CD087B2DF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875" y="4337933"/>
            <a:ext cx="7112833" cy="2405356"/>
          </a:xfr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B6314841-91C3-F867-2A70-9D2DA685B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47" y="445990"/>
            <a:ext cx="5667214" cy="375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28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203</TotalTime>
  <Words>226</Words>
  <Application>Microsoft Office PowerPoint</Application>
  <PresentationFormat>Panorámica</PresentationFormat>
  <Paragraphs>19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Tw Cen MT</vt:lpstr>
      <vt:lpstr>Tw Cen MT Condensed</vt:lpstr>
      <vt:lpstr>Wingdings 3</vt:lpstr>
      <vt:lpstr>Integral</vt:lpstr>
      <vt:lpstr>Profesionalización del fútbol femenino en chile: Búsqueda de textos con uso de IA y plataformas científicas </vt:lpstr>
      <vt:lpstr>CHAT GPT</vt:lpstr>
      <vt:lpstr>Texto clásico</vt:lpstr>
      <vt:lpstr>Le pido a Chat GPT que me de una lista de teorías que abordan el deporte/Fútbol en ciencias sociales </vt:lpstr>
      <vt:lpstr>Paso esa lista a un documento word</vt:lpstr>
      <vt:lpstr>Le pido a CHAT GPT usando un prompt que arme un archivo Excel con el documento word</vt:lpstr>
      <vt:lpstr>Tabla comparativa excel</vt:lpstr>
      <vt:lpstr>Le pedí a CHAT GPT que me recomendara en cuáles teorías enfocarme para mi tesis</vt:lpstr>
      <vt:lpstr>Presentación de PowerPoint</vt:lpstr>
      <vt:lpstr>Mapa conceptual</vt:lpstr>
      <vt:lpstr>Estado del arte</vt:lpstr>
      <vt:lpstr>Para los artículos internacionales busco sobre cómo se ha desarrollado la profesionalización del fútbol femenino en otros países en Scispace</vt:lpstr>
      <vt:lpstr>Y en web of science (wos)</vt:lpstr>
      <vt:lpstr>Exporto la información de varios artículos y la subo a una carpeta en zotero</vt:lpstr>
      <vt:lpstr>La información de esos textos la subo en formato BIBtext a Research Rabbit, para que me recomiende otros similares</vt:lpstr>
      <vt:lpstr>Subo la información de varios textos de zotero a un documento Word y luego le pido a chatgpt que me haga una lista curada</vt:lpstr>
      <vt:lpstr>Presentación de PowerPoint</vt:lpstr>
      <vt:lpstr>Presentación de PowerPoint</vt:lpstr>
      <vt:lpstr>Transformo la lista de lectura en un documento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JAVIERA BELEN ARRIAGADA LINEROS</dc:creator>
  <cp:lastModifiedBy>JAVIERA BELEN ARRIAGADA LINEROS</cp:lastModifiedBy>
  <cp:revision>6</cp:revision>
  <dcterms:created xsi:type="dcterms:W3CDTF">2025-06-03T02:33:44Z</dcterms:created>
  <dcterms:modified xsi:type="dcterms:W3CDTF">2025-06-03T16:31:32Z</dcterms:modified>
</cp:coreProperties>
</file>