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1" r:id="rId6"/>
    <p:sldId id="259" r:id="rId7"/>
    <p:sldId id="260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4A4-75A8-491A-9C2E-BE2A3C756098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EA5-F398-4C95-9DEA-AFE75891DA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688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4A4-75A8-491A-9C2E-BE2A3C756098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EA5-F398-4C95-9DEA-AFE75891DA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9997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4A4-75A8-491A-9C2E-BE2A3C756098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EA5-F398-4C95-9DEA-AFE75891DA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949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4A4-75A8-491A-9C2E-BE2A3C756098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EA5-F398-4C95-9DEA-AFE75891DA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9529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4A4-75A8-491A-9C2E-BE2A3C756098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EA5-F398-4C95-9DEA-AFE75891DA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547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4A4-75A8-491A-9C2E-BE2A3C756098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EA5-F398-4C95-9DEA-AFE75891DA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9332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4A4-75A8-491A-9C2E-BE2A3C756098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EA5-F398-4C95-9DEA-AFE75891DA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328815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4A4-75A8-491A-9C2E-BE2A3C756098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EA5-F398-4C95-9DEA-AFE75891DA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1586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4A4-75A8-491A-9C2E-BE2A3C756098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EA5-F398-4C95-9DEA-AFE75891DA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115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4A4-75A8-491A-9C2E-BE2A3C756098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EA5-F398-4C95-9DEA-AFE75891DA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855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4A4-75A8-491A-9C2E-BE2A3C756098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EA5-F398-4C95-9DEA-AFE75891DA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8318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4A4-75A8-491A-9C2E-BE2A3C756098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EA5-F398-4C95-9DEA-AFE75891DA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118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4A4-75A8-491A-9C2E-BE2A3C756098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EA5-F398-4C95-9DEA-AFE75891DA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549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4A4-75A8-491A-9C2E-BE2A3C756098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EA5-F398-4C95-9DEA-AFE75891DA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4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4A4-75A8-491A-9C2E-BE2A3C756098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EA5-F398-4C95-9DEA-AFE75891DA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324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A4A4-75A8-491A-9C2E-BE2A3C756098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D0EA5-F398-4C95-9DEA-AFE75891DA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480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452A4A4-75A8-491A-9C2E-BE2A3C756098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BE2D0EA5-F398-4C95-9DEA-AFE75891DA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330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452A4A4-75A8-491A-9C2E-BE2A3C756098}" type="datetimeFigureOut">
              <a:rPr lang="es-CL" smtClean="0"/>
              <a:t>08-06-2025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E2D0EA5-F398-4C95-9DEA-AFE75891DAD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8375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C78DD-3401-A44D-9D37-5FB189CD3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4363271"/>
            <a:ext cx="8676222" cy="1066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2600"/>
              <a:t>Resignificación de identidades en espacios contraculturales (Escena Electrónica)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3D6694-EF35-E1A0-2D95-1FAE4A1D7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16211"/>
            <a:ext cx="8676222" cy="722243"/>
          </a:xfrm>
        </p:spPr>
        <p:txBody>
          <a:bodyPr>
            <a:normAutofit/>
          </a:bodyPr>
          <a:lstStyle/>
          <a:p>
            <a:r>
              <a:rPr lang="es-CL"/>
              <a:t>Martín Cifuentes</a:t>
            </a:r>
          </a:p>
        </p:txBody>
      </p:sp>
      <p:pic>
        <p:nvPicPr>
          <p:cNvPr id="1026" name="Picture 2" descr="Música electrónica y canciones | hacercanciones.com">
            <a:extLst>
              <a:ext uri="{FF2B5EF4-FFF2-40B4-BE49-F238E27FC236}">
                <a16:creationId xmlns:a16="http://schemas.microsoft.com/office/drawing/2014/main" id="{3B337F47-E553-5F72-928B-7B261635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79" b="21979"/>
          <a:stretch>
            <a:fillRect/>
          </a:stretch>
        </p:blipFill>
        <p:spPr bwMode="auto">
          <a:xfrm>
            <a:off x="20" y="10"/>
            <a:ext cx="12191980" cy="427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62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C5D0C-EBBE-583B-D159-99539E37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675" y="0"/>
            <a:ext cx="9905998" cy="1905000"/>
          </a:xfrm>
        </p:spPr>
        <p:txBody>
          <a:bodyPr/>
          <a:lstStyle/>
          <a:p>
            <a:r>
              <a:rPr lang="es-CL" dirty="0"/>
              <a:t>Personalización de IA (Chat </a:t>
            </a:r>
            <a:r>
              <a:rPr lang="es-CL" dirty="0" err="1"/>
              <a:t>Gpt</a:t>
            </a:r>
            <a:r>
              <a:rPr lang="es-CL" dirty="0"/>
              <a:t>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8979DA-0275-3A99-5C38-1DEE9D333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5" y="2037992"/>
            <a:ext cx="4723930" cy="4351338"/>
          </a:xfr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7BBD1E2-AA96-7FF1-CF5A-8DE6501191C1}"/>
              </a:ext>
            </a:extLst>
          </p:cNvPr>
          <p:cNvSpPr/>
          <p:nvPr/>
        </p:nvSpPr>
        <p:spPr>
          <a:xfrm>
            <a:off x="6985820" y="1407344"/>
            <a:ext cx="4689986" cy="4976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Agregamos extensiones de Chat </a:t>
            </a:r>
            <a:r>
              <a:rPr lang="es-CL" dirty="0" err="1"/>
              <a:t>Gpt</a:t>
            </a:r>
            <a:endParaRPr lang="es-CL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0497900-DD7A-3D85-CC6B-6ABC68D52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048" y="2075000"/>
            <a:ext cx="2905530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62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DBBF1-6273-3ABB-598B-18D86B706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 err="1"/>
              <a:t>Selección</a:t>
            </a:r>
            <a:r>
              <a:rPr lang="en-US" sz="2800" dirty="0"/>
              <a:t> y </a:t>
            </a:r>
            <a:r>
              <a:rPr lang="en-US" sz="2800" dirty="0" err="1"/>
              <a:t>búsqueda</a:t>
            </a:r>
            <a:r>
              <a:rPr lang="en-US" sz="2800" dirty="0"/>
              <a:t> de </a:t>
            </a:r>
            <a:r>
              <a:rPr lang="en-US" sz="2800" dirty="0" err="1"/>
              <a:t>Bibliografía</a:t>
            </a:r>
            <a:r>
              <a:rPr lang="en-US" sz="2800" dirty="0"/>
              <a:t> con IA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BD8FAB-9E3C-AFEC-CC62-B767F7354EDE}"/>
              </a:ext>
            </a:extLst>
          </p:cNvPr>
          <p:cNvSpPr/>
          <p:nvPr/>
        </p:nvSpPr>
        <p:spPr>
          <a:xfrm>
            <a:off x="643192" y="2666999"/>
            <a:ext cx="3643674" cy="3216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 le pidió a chat Gpt que realizara una búsqueda extensa de bibliografía relacionada a nuestro tema de investigación. Esta debía tener libre acceso para ser añadida a zotero.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B9B4AF-F92C-3148-8D95-2D76368DD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9"/>
          <a:stretch>
            <a:fillRect/>
          </a:stretch>
        </p:blipFill>
        <p:spPr>
          <a:xfrm>
            <a:off x="4630994" y="645106"/>
            <a:ext cx="7148051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8727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1D68EF-E0E2-7B2A-AC45-2EE0FA42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42240"/>
            <a:ext cx="9905998" cy="1905000"/>
          </a:xfrm>
        </p:spPr>
        <p:txBody>
          <a:bodyPr/>
          <a:lstStyle/>
          <a:p>
            <a:r>
              <a:rPr lang="es-CL" dirty="0"/>
              <a:t>Uso de extensiones </a:t>
            </a:r>
            <a:r>
              <a:rPr lang="es-CL" dirty="0" err="1"/>
              <a:t>Consensus</a:t>
            </a:r>
            <a:r>
              <a:rPr lang="es-CL" dirty="0"/>
              <a:t> y </a:t>
            </a:r>
            <a:r>
              <a:rPr lang="es-CL" dirty="0" err="1"/>
              <a:t>SciSPACE</a:t>
            </a:r>
            <a:r>
              <a:rPr lang="es-CL" dirty="0"/>
              <a:t> (Revisiones bibliográficas)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D8FDA48-8DDE-8107-79E3-C7F433937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0" y="1945640"/>
            <a:ext cx="4899029" cy="4343400"/>
          </a:xfr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8B7B53-9F2D-00C9-BF7D-848D751AE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110" y="1945640"/>
            <a:ext cx="678688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1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D82B9-DC67-87FA-481A-7314483C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168" y="197441"/>
            <a:ext cx="9016409" cy="1051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alpha val="60000"/>
                  </a:schemeClr>
                </a:solidFill>
              </a:rPr>
              <a:t>Precisión</a:t>
            </a: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1">
                    <a:alpha val="60000"/>
                  </a:schemeClr>
                </a:solidFill>
              </a:rPr>
              <a:t>Conceptos</a:t>
            </a: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 y </a:t>
            </a:r>
            <a:r>
              <a:rPr lang="en-US" sz="3200" dirty="0" err="1">
                <a:solidFill>
                  <a:schemeClr val="tx1">
                    <a:alpha val="60000"/>
                  </a:schemeClr>
                </a:solidFill>
              </a:rPr>
              <a:t>Teorías</a:t>
            </a:r>
            <a:r>
              <a:rPr lang="en-US" sz="3200" dirty="0">
                <a:solidFill>
                  <a:schemeClr val="tx1">
                    <a:alpha val="60000"/>
                  </a:schemeClr>
                </a:solidFill>
              </a:rPr>
              <a:t>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606D3DEF-655D-E1B8-4167-D9740F4C9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93" y="1774821"/>
            <a:ext cx="3308667" cy="25907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F689164-A61F-3BCC-C29C-70A0B4BDE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160" y="1767348"/>
            <a:ext cx="4323943" cy="25982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29876B5-F7F4-EDAD-512E-0FB70CE90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560" y="1774821"/>
            <a:ext cx="3851600" cy="2613215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D90DC40-A1C7-0D5B-E5D7-C1F6649FAE17}"/>
              </a:ext>
            </a:extLst>
          </p:cNvPr>
          <p:cNvSpPr/>
          <p:nvPr/>
        </p:nvSpPr>
        <p:spPr>
          <a:xfrm>
            <a:off x="1757914" y="4628363"/>
            <a:ext cx="8676169" cy="9803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Le pedimos a Chat Gpt que realice una búsqueda extensa de bibliografía relacionada a los conceptos usados en la pregunta de investigación </a:t>
            </a:r>
          </a:p>
        </p:txBody>
      </p:sp>
    </p:spTree>
    <p:extLst>
      <p:ext uri="{BB962C8B-B14F-4D97-AF65-F5344CB8AC3E}">
        <p14:creationId xmlns:p14="http://schemas.microsoft.com/office/powerpoint/2010/main" val="3240175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D7328-DD60-814A-85C9-04BFC3EC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10613"/>
            <a:ext cx="9905998" cy="1905000"/>
          </a:xfrm>
        </p:spPr>
        <p:txBody>
          <a:bodyPr/>
          <a:lstStyle/>
          <a:p>
            <a:r>
              <a:rPr lang="es-CL" dirty="0"/>
              <a:t>Uso de Zotero y recopilación de Bibliografía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BDD1004-263C-B87A-6725-72B7FA6E6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734" y="3313718"/>
            <a:ext cx="2962688" cy="2695951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ABB18A2-3D4B-FAAC-E9C9-4DC8D8F3A1E0}"/>
              </a:ext>
            </a:extLst>
          </p:cNvPr>
          <p:cNvSpPr/>
          <p:nvPr/>
        </p:nvSpPr>
        <p:spPr>
          <a:xfrm>
            <a:off x="619433" y="2015612"/>
            <a:ext cx="3441290" cy="778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Creamos una nueva Carpeta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74126F2-503B-6E04-2A38-B9418C276BBA}"/>
              </a:ext>
            </a:extLst>
          </p:cNvPr>
          <p:cNvSpPr/>
          <p:nvPr/>
        </p:nvSpPr>
        <p:spPr>
          <a:xfrm>
            <a:off x="5030970" y="2015613"/>
            <a:ext cx="6018029" cy="778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Seleccionamos y agregamos bibliografía desde Google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E74B61D-758A-054E-FE06-CA3C58DE3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784" y="3073445"/>
            <a:ext cx="6548971" cy="35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31500-F767-A839-0D80-5F290D60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61" y="334823"/>
            <a:ext cx="9905998" cy="1905000"/>
          </a:xfrm>
        </p:spPr>
        <p:txBody>
          <a:bodyPr/>
          <a:lstStyle/>
          <a:p>
            <a:r>
              <a:rPr lang="es-CL" dirty="0"/>
              <a:t>Generamos un informe a partir de las citas seleccionados en </a:t>
            </a:r>
            <a:r>
              <a:rPr lang="es-CL" dirty="0" err="1"/>
              <a:t>zotero</a:t>
            </a:r>
            <a:r>
              <a:rPr lang="es-CL" dirty="0"/>
              <a:t> para adjuntarlas a Chat </a:t>
            </a:r>
            <a:r>
              <a:rPr lang="es-CL" dirty="0" err="1"/>
              <a:t>Gpt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48DC239-9F3D-D618-16AB-3557917A1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61" y="2290476"/>
            <a:ext cx="5753903" cy="239110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B4EB6BD-9174-D08A-D917-8C6E29F7D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512" y="3022508"/>
            <a:ext cx="3515216" cy="171473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E993FD3-E35A-6751-A7B7-4C5856AFB3DD}"/>
              </a:ext>
            </a:extLst>
          </p:cNvPr>
          <p:cNvSpPr/>
          <p:nvPr/>
        </p:nvSpPr>
        <p:spPr>
          <a:xfrm>
            <a:off x="7396480" y="2239823"/>
            <a:ext cx="4307840" cy="592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Adjuntamos también la bibliografía seleccionada</a:t>
            </a:r>
          </a:p>
        </p:txBody>
      </p:sp>
    </p:spTree>
    <p:extLst>
      <p:ext uri="{BB962C8B-B14F-4D97-AF65-F5344CB8AC3E}">
        <p14:creationId xmlns:p14="http://schemas.microsoft.com/office/powerpoint/2010/main" val="4069280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8B1E8-D7DF-E900-6F4E-0F12F576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471" y="114300"/>
            <a:ext cx="9905998" cy="1905000"/>
          </a:xfrm>
        </p:spPr>
        <p:txBody>
          <a:bodyPr/>
          <a:lstStyle/>
          <a:p>
            <a:r>
              <a:rPr lang="es-CL" dirty="0"/>
              <a:t>Volvemos a chat </a:t>
            </a:r>
            <a:r>
              <a:rPr lang="es-CL" dirty="0" err="1"/>
              <a:t>Gpt</a:t>
            </a:r>
            <a:r>
              <a:rPr lang="es-CL" dirty="0"/>
              <a:t> para que analice la bibliografía y citas seleccionadas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549CAC-7FFE-FF5E-17C9-F4A9B66E1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31" y="2019300"/>
            <a:ext cx="4469529" cy="4188460"/>
          </a:xfr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80C12DA9-CD53-02D8-77A7-5AF2F6AB3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56789"/>
              </p:ext>
            </p:extLst>
          </p:nvPr>
        </p:nvGraphicFramePr>
        <p:xfrm>
          <a:off x="5461492" y="2591520"/>
          <a:ext cx="6470364" cy="361624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1487937223"/>
                    </a:ext>
                  </a:extLst>
                </a:gridCol>
                <a:gridCol w="2586376">
                  <a:extLst>
                    <a:ext uri="{9D8B030D-6E8A-4147-A177-3AD203B41FA5}">
                      <a16:colId xmlns:a16="http://schemas.microsoft.com/office/drawing/2014/main" val="1984339301"/>
                    </a:ext>
                  </a:extLst>
                </a:gridCol>
                <a:gridCol w="2156788">
                  <a:extLst>
                    <a:ext uri="{9D8B030D-6E8A-4147-A177-3AD203B41FA5}">
                      <a16:colId xmlns:a16="http://schemas.microsoft.com/office/drawing/2014/main" val="3212128719"/>
                    </a:ext>
                  </a:extLst>
                </a:gridCol>
              </a:tblGrid>
              <a:tr h="235414">
                <a:tc>
                  <a:txBody>
                    <a:bodyPr/>
                    <a:lstStyle/>
                    <a:p>
                      <a:r>
                        <a:rPr lang="es-CL" sz="1300"/>
                        <a:t>Autor/a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300"/>
                        <a:t>Concepto central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300"/>
                        <a:t>Aporte clave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1530459"/>
                  </a:ext>
                </a:extLst>
              </a:tr>
              <a:tr h="413512">
                <a:tc>
                  <a:txBody>
                    <a:bodyPr/>
                    <a:lstStyle/>
                    <a:p>
                      <a:r>
                        <a:rPr lang="es-CL" sz="1300"/>
                        <a:t>Roszak / González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300"/>
                        <a:t>Contracultura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300"/>
                        <a:t>Enfoque ético-político, resiliencia simbólica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511240"/>
                  </a:ext>
                </a:extLst>
              </a:tr>
              <a:tr h="413512">
                <a:tc>
                  <a:txBody>
                    <a:bodyPr/>
                    <a:lstStyle/>
                    <a:p>
                      <a:r>
                        <a:rPr lang="es-CL" sz="1300"/>
                        <a:t>Hebdige / López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300"/>
                        <a:t>Contracultura estética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300"/>
                        <a:t>Subversión de signos mainstream, autogestión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288761"/>
                  </a:ext>
                </a:extLst>
              </a:tr>
              <a:tr h="591609">
                <a:tc>
                  <a:txBody>
                    <a:bodyPr/>
                    <a:lstStyle/>
                    <a:p>
                      <a:r>
                        <a:rPr lang="es-CL" sz="1300"/>
                        <a:t>Reynolds / Pryor / Diaz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300"/>
                        <a:t>Rave y resignificación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300"/>
                        <a:t>El rave como práctica de apropiación y redefinición urbana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540222"/>
                  </a:ext>
                </a:extLst>
              </a:tr>
              <a:tr h="413512">
                <a:tc>
                  <a:txBody>
                    <a:bodyPr/>
                    <a:lstStyle/>
                    <a:p>
                      <a:r>
                        <a:rPr lang="es-CL" sz="1300"/>
                        <a:t>Hutson / Turner / Gordon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300"/>
                        <a:t>Ritualidad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300"/>
                        <a:t>Liminalidad, trance, communitas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293300"/>
                  </a:ext>
                </a:extLst>
              </a:tr>
              <a:tr h="591609">
                <a:tc>
                  <a:txBody>
                    <a:bodyPr/>
                    <a:lstStyle/>
                    <a:p>
                      <a:r>
                        <a:rPr lang="es-CL" sz="1300"/>
                        <a:t>Chocobar / Lenarduzzi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300"/>
                        <a:t>Performance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300"/>
                        <a:t>Vestimenta, baile y espacio como expresión identitaria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33417"/>
                  </a:ext>
                </a:extLst>
              </a:tr>
              <a:tr h="413512">
                <a:tc>
                  <a:txBody>
                    <a:bodyPr/>
                    <a:lstStyle/>
                    <a:p>
                      <a:r>
                        <a:rPr lang="es-CL" sz="1300"/>
                        <a:t>Lisboa &amp; Flores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CL" sz="1300"/>
                        <a:t>Hibridación cultural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sz="1300" dirty="0"/>
                        <a:t>Fusión ritualidad ancestral y estética electrónica</a:t>
                      </a:r>
                    </a:p>
                  </a:txBody>
                  <a:tcPr marL="63759" marR="63759" marT="31880" marB="31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789865"/>
                  </a:ext>
                </a:extLst>
              </a:tr>
            </a:tbl>
          </a:graphicData>
        </a:graphic>
      </p:graphicFrame>
      <p:sp>
        <p:nvSpPr>
          <p:cNvPr id="7" name="Rectángulo 6">
            <a:extLst>
              <a:ext uri="{FF2B5EF4-FFF2-40B4-BE49-F238E27FC236}">
                <a16:creationId xmlns:a16="http://schemas.microsoft.com/office/drawing/2014/main" id="{CC98FFE2-C77D-71CF-D27E-E0314F9A013C}"/>
              </a:ext>
            </a:extLst>
          </p:cNvPr>
          <p:cNvSpPr/>
          <p:nvPr/>
        </p:nvSpPr>
        <p:spPr>
          <a:xfrm>
            <a:off x="5563470" y="1809135"/>
            <a:ext cx="6215575" cy="5899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Generamos una tabla con los principales aportes</a:t>
            </a:r>
          </a:p>
        </p:txBody>
      </p:sp>
    </p:spTree>
    <p:extLst>
      <p:ext uri="{BB962C8B-B14F-4D97-AF65-F5344CB8AC3E}">
        <p14:creationId xmlns:p14="http://schemas.microsoft.com/office/powerpoint/2010/main" val="112852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E04DE-43AA-09AB-6860-66648E9C5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56852"/>
          </a:xfrm>
        </p:spPr>
        <p:txBody>
          <a:bodyPr/>
          <a:lstStyle/>
          <a:p>
            <a:r>
              <a:rPr lang="es-CL" dirty="0"/>
              <a:t>Luego le pedimos que sea mas especifico extrayendo cada aporte de los autores 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5A93BCA-3CFE-0DA9-6D60-EB998A31D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2" y="2133599"/>
            <a:ext cx="10784588" cy="4155133"/>
          </a:xfrm>
        </p:spPr>
      </p:pic>
    </p:spTree>
    <p:extLst>
      <p:ext uri="{BB962C8B-B14F-4D97-AF65-F5344CB8AC3E}">
        <p14:creationId xmlns:p14="http://schemas.microsoft.com/office/powerpoint/2010/main" val="11736270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181</TotalTime>
  <Words>247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Malla</vt:lpstr>
      <vt:lpstr>Resignificación de identidades en espacios contraculturales (Escena Electrónica)</vt:lpstr>
      <vt:lpstr>Personalización de IA (Chat Gpt)</vt:lpstr>
      <vt:lpstr>Selección y búsqueda de Bibliografía con IA</vt:lpstr>
      <vt:lpstr>Uso de extensiones Consensus y SciSPACE (Revisiones bibliográficas)</vt:lpstr>
      <vt:lpstr>Precisión de Conceptos y Teorías </vt:lpstr>
      <vt:lpstr>Uso de Zotero y recopilación de Bibliografía </vt:lpstr>
      <vt:lpstr>Generamos un informe a partir de las citas seleccionados en zotero para adjuntarlas a Chat Gpt</vt:lpstr>
      <vt:lpstr>Volvemos a chat Gpt para que analice la bibliografía y citas seleccionadas</vt:lpstr>
      <vt:lpstr>Luego le pedimos que sea mas especifico extrayendo cada aporte de los autores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Martín Cifuentes</dc:creator>
  <cp:lastModifiedBy>Sebastián Matías Muñoz Tapia</cp:lastModifiedBy>
  <cp:revision>4</cp:revision>
  <dcterms:created xsi:type="dcterms:W3CDTF">2025-06-02T20:47:02Z</dcterms:created>
  <dcterms:modified xsi:type="dcterms:W3CDTF">2025-06-08T19:50:36Z</dcterms:modified>
</cp:coreProperties>
</file>