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51921-9AD8-D138-3ADB-F9A365CC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9395B2-6A70-DD6F-D372-D1B6694C1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2BF3AA-CAA3-7287-B235-A9E7E931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B6105-BC15-B9F4-A7C2-F6F270A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0870D5-5F38-B636-45CC-C28B2CD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809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1059-BF04-CEB2-1297-200EEBEA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09BD70-5261-DB8A-6956-6C5E53A7B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3C46B-BA45-7FE1-02CB-11E32780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98F4F-24F4-461C-FFE0-46A6097E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A1E4E-B699-F580-16AA-1431EF01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58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E2CED-5BD5-B43D-2F31-59A3A7B3B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CFB062-0FA7-C7C6-49AE-E2D03C3F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1E1C2-5364-C45B-0D3B-BBE19BC1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B440F-4D18-37F1-6917-D7EB38E5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26AD-999B-33C4-3BAE-8A2B6041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B364D-2DC4-5DD5-5770-BF233144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1390A-1C8F-3709-43CF-73172975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DFD01-1758-0324-57AC-27CD88B6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3DA15-0559-E18A-EC31-CEADB1AA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A6DFF-B732-F1B9-E8FF-E38E14BE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723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0E91F-BE64-90CF-EE01-E4C0680E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62B40D-5348-D8D5-719B-F6754342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2E472-F5DC-5CF4-2B87-D29B5AA2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47835-CE3C-ACDE-CDE2-76541601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BFDDB-CA34-70CC-E5C9-484C8736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75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C130F-38A2-B666-952A-F7B51F60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9AD90-3958-E893-61B1-FD6156E04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2EFF5-029A-24FB-7D0D-D3CD1F9B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483F8C-2860-20B1-F55D-7FCC1253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368DFE-C6FE-E37B-F4F9-35B9D5CC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B52BDC-9C81-D40A-7033-11B83DA5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DD4CF-CED4-688B-59BC-383CB354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8F6B8-4787-5CFC-77BD-5E458658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6FF94-A415-D629-0C5F-AAD8A391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B7A2C-E231-8391-76A5-0C1203A7D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F12DE9-9E95-2B89-3EB4-2D26D94B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31C7E3-04C1-EC12-E458-0716767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C5E6C4-34C7-83DC-742C-F58D32B4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F838C0-AE48-5F48-572A-C4EB2C42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9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2FCC6-A0AE-8AFB-FFAD-8278AC4D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69653A-B484-ABBC-B18D-627DFA9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180D88-A108-6AC9-C9A9-C438BAF1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D70600-66AD-C65B-0425-1B56AE30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57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630896-1599-49CA-3C46-ECBDACA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50E020-6F42-7FD5-718E-92D8558B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CF92A6-8AC1-8B92-B51C-8E205855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7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442F1-ABEC-94DC-8FD0-67FA24EA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F3D9-BB6D-A2C9-1165-A00677C0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E32D1-67BE-24F4-325A-2A18FC90E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3EE18-D64B-876B-6CDC-57B566A9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63050C-7D1E-58C5-8156-2E5BF0C6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DB0BF3-330F-DABB-361A-2ED9CA53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58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7E1E-ED8B-3B32-2ADA-F35A7790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1B999D-7645-D98D-20A9-44D2A5EBC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F6F19-D36E-E327-6871-3EE676B2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B58EDA-AB7F-F87C-6A32-6BBAF299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EAA15-1794-F673-F2DD-C0E1E720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E6F989-F8F2-AD29-F0B1-84D393C8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3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10FC91-65A3-DAE6-6662-8C0EAB03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0D284-53B6-A11C-72E6-4FA59142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F8998-82A5-5B96-2AC9-6B845DA2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6BC0E-2196-40D0-B213-1F7E13027622}" type="datetimeFigureOut">
              <a:rPr lang="es-CL" smtClean="0"/>
              <a:t>08-05-2025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DD683-B070-6A17-EFC2-6A984E3F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0FA34-46E8-D1FF-0511-31B548B0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C0E32-DB48-441A-A59C-25CACA0B9EE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656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14003-B01A-BA45-0CE0-7526F4C15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Búsqueda bibliografica</a:t>
            </a:r>
            <a:endParaRPr lang="es-CL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F90BF4-FB47-BD06-44E4-313AC406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Joaquín I. Orellana Millar</a:t>
            </a:r>
            <a:endParaRPr lang="es-CL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8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71CDD-6E2A-D66C-CEA2-D553AA8A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Mapa de relaciones</a:t>
            </a:r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619188C-53D3-9EE7-90DF-6CE2A7CF0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" y="1822347"/>
            <a:ext cx="11023858" cy="47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E9FE28-B5AA-8DAA-FCF4-3F7E2A06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Imaginario Social</a:t>
            </a:r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6C03F32A-6639-C337-8F57-663ED685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2169102"/>
            <a:ext cx="7903160" cy="32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A306D3-5333-31D5-D0B2-C2836011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Imaginario Social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91AE4234-97FB-C6AD-9574-8D0E8B2D3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55473"/>
            <a:ext cx="7225748" cy="53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58178-09F8-A6C3-F0DB-8A651639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Imaginario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Social</a:t>
            </a:r>
          </a:p>
        </p:txBody>
      </p:sp>
      <p:pic>
        <p:nvPicPr>
          <p:cNvPr id="5" name="Marcador de contenido 4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A326E925-EC77-834C-4107-44CE10CA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2" y="1966293"/>
            <a:ext cx="1053765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EAE3F-2F44-49A8-2AB1-B2DC4DB2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Esculturas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Conmemorativas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8E6FBED0-FB35-4D68-9D14-E9AD9CAD3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0" y="1822348"/>
            <a:ext cx="9191676" cy="49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DC9-DAF1-D36E-7523-7B62E5B3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Esculturas Conmemorativas</a:t>
            </a:r>
          </a:p>
        </p:txBody>
      </p:sp>
      <p:pic>
        <p:nvPicPr>
          <p:cNvPr id="5" name="Imagen 4" descr="Calendario&#10;&#10;El contenido generado por IA puede ser incorrecto.">
            <a:extLst>
              <a:ext uri="{FF2B5EF4-FFF2-40B4-BE49-F238E27FC236}">
                <a16:creationId xmlns:a16="http://schemas.microsoft.com/office/drawing/2014/main" id="{81B4CE92-E594-2B48-2384-F8C3E7F1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0" y="2061581"/>
            <a:ext cx="11063335" cy="44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14E21-17EB-0921-A096-3E060EA4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Búsqueda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Tematica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Consencus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Marcador de contenido 4" descr="Texto, Aplicación&#10;&#10;El contenido generado por IA puede ser incorrecto.">
            <a:extLst>
              <a:ext uri="{FF2B5EF4-FFF2-40B4-BE49-F238E27FC236}">
                <a16:creationId xmlns:a16="http://schemas.microsoft.com/office/drawing/2014/main" id="{56F3992B-6BC0-C70C-C751-F6AA68B5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87" y="241559"/>
            <a:ext cx="6248970" cy="64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46D1E-F120-77A8-598E-0EE6AF4A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Busqueda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Tematica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Scispece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449ACC65-112D-6FA9-BBAC-9520A4CC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62" y="250257"/>
            <a:ext cx="7245468" cy="614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2C583-F480-0C3B-5593-B51E53C8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Bibliografía Seleccionada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2F58937F-0492-FEDD-3013-D90866F5B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848051"/>
            <a:ext cx="7641109" cy="33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Panorámica</PresentationFormat>
  <Paragraphs>11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Búsqueda bibliografica</vt:lpstr>
      <vt:lpstr>Imaginario Social</vt:lpstr>
      <vt:lpstr>Imaginario Social</vt:lpstr>
      <vt:lpstr>Imaginario Social</vt:lpstr>
      <vt:lpstr>Esculturas Conmemorativas</vt:lpstr>
      <vt:lpstr>Esculturas Conmemorativas</vt:lpstr>
      <vt:lpstr>Búsqueda Tematica (Consencus)</vt:lpstr>
      <vt:lpstr>Busqueda Tematica  (Scispece)</vt:lpstr>
      <vt:lpstr>Bibliografía Seleccionada</vt:lpstr>
      <vt:lpstr>Mapa de relaciones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JOAQUÍN IGNACIO ORELLANA MILLAR</dc:creator>
  <cp:lastModifiedBy>JOAQUÍN IGNACIO ORELLANA MILLAR</cp:lastModifiedBy>
  <cp:revision>1</cp:revision>
  <dcterms:created xsi:type="dcterms:W3CDTF">2025-05-08T16:06:08Z</dcterms:created>
  <dcterms:modified xsi:type="dcterms:W3CDTF">2025-05-08T16:37:18Z</dcterms:modified>
</cp:coreProperties>
</file>