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Lato-regular.fntdata"/><Relationship Id="rId27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5865c18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5865c18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5865c18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5865c18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5287796d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5287796d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5287796d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5287796d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5287796d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5287796d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5287796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5287796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5865c181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5865c181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5865c181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5865c181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9ace92ec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9ace92ec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5287796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5287796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5287796d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5287796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5287796d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5287796d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5287796d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5287796d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5287796d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5287796d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5287796d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5287796d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5287796d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5287796d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5865c181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5865c181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265500" y="398725"/>
            <a:ext cx="4045200" cy="4086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La participación social de las personas mayores pertenecientes a los pueblos originarios en Chile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 txBox="1"/>
          <p:nvPr>
            <p:ph idx="2" type="body"/>
          </p:nvPr>
        </p:nvSpPr>
        <p:spPr>
          <a:xfrm>
            <a:off x="4939500" y="2043450"/>
            <a:ext cx="3837000" cy="23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Samantha Escafi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71600" y="390325"/>
            <a:ext cx="2739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980"/>
              <a:t>Mapa conceptual</a:t>
            </a:r>
            <a:endParaRPr sz="398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800" y="49475"/>
            <a:ext cx="5761501" cy="46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Estado del arte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0" y="0"/>
            <a:ext cx="8973000" cy="7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080"/>
              <a:t>Transformo mi investigación en una pregunta, busco los textos y luego los ingreso a Zotero, en una subcarpeta</a:t>
            </a:r>
            <a:endParaRPr sz="2080"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649750"/>
            <a:ext cx="4716979" cy="235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1750" y="3306856"/>
            <a:ext cx="4579284" cy="183664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>
            <a:off x="5203300" y="1116425"/>
            <a:ext cx="3538800" cy="19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Pregunta: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¿Cuál es la participación social de personas mayores pertenecientes a los pueblos originarios en Chile?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0375"/>
            <a:ext cx="8839200" cy="3545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1975"/>
            <a:ext cx="8839199" cy="452153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39925" y="0"/>
            <a:ext cx="86796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 mi lista,  la transformo en </a:t>
            </a:r>
            <a:r>
              <a:rPr b="1"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formato</a:t>
            </a:r>
            <a:r>
              <a:rPr b="1"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BibTex y lo subo a ResearchRabbit y </a:t>
            </a:r>
            <a:r>
              <a:rPr b="1"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Litmap, para observar su puedo integrar más textos relevantes para la investigación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550"/>
            <a:ext cx="8839198" cy="4346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6295"/>
            <a:ext cx="9143999" cy="463721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/>
        </p:nvSpPr>
        <p:spPr>
          <a:xfrm>
            <a:off x="0" y="0"/>
            <a:ext cx="857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Creación de una lista de lectura curada con ChatGPT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/>
        </p:nvSpPr>
        <p:spPr>
          <a:xfrm>
            <a:off x="79750" y="0"/>
            <a:ext cx="574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En un Word coloco la lista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449" y="425364"/>
            <a:ext cx="5886550" cy="3845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 rotWithShape="1">
          <a:blip r:embed="rId4">
            <a:alphaModFix/>
          </a:blip>
          <a:srcRect b="42293" l="34866" r="0" t="0"/>
          <a:stretch/>
        </p:blipFill>
        <p:spPr>
          <a:xfrm>
            <a:off x="0" y="461700"/>
            <a:ext cx="3257450" cy="279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2877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577" y="152400"/>
            <a:ext cx="4258022" cy="34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00" y="152400"/>
            <a:ext cx="5040301" cy="497793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467350" y="1104900"/>
            <a:ext cx="3410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1- Personalicé ChatGPT para mejorar la búsqueda de informaciòn</a:t>
            </a:r>
            <a:endParaRPr sz="2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0" y="0"/>
            <a:ext cx="5878800" cy="8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Libros clásicos para utilizar</a:t>
            </a:r>
            <a:endParaRPr/>
          </a:p>
        </p:txBody>
      </p:sp>
      <p:sp>
        <p:nvSpPr>
          <p:cNvPr id="75" name="Google Shape;75;p15"/>
          <p:cNvSpPr txBox="1"/>
          <p:nvPr>
            <p:ph idx="4294967295" type="subTitle"/>
          </p:nvPr>
        </p:nvSpPr>
        <p:spPr>
          <a:xfrm>
            <a:off x="39875" y="837300"/>
            <a:ext cx="8846100" cy="29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/>
              <a:t>Utilicé lo propuesto por Mauss (2009) respecto al don, para observar </a:t>
            </a:r>
            <a:r>
              <a:rPr b="1" lang="es" sz="1900"/>
              <a:t>cómo y </a:t>
            </a:r>
            <a:r>
              <a:rPr b="1" lang="es" sz="1900"/>
              <a:t>de qué forma ocurre el intercambio </a:t>
            </a:r>
            <a:r>
              <a:rPr b="1" lang="es" sz="1900"/>
              <a:t>integrando</a:t>
            </a:r>
            <a:r>
              <a:rPr b="1" lang="es" sz="1900"/>
              <a:t> la tercera edad. 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900"/>
              <a:t>De esta forma realizo una carpeta e inserto el autor en Zotero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615" y="2220900"/>
            <a:ext cx="6167787" cy="29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1525" y="0"/>
            <a:ext cx="4530600" cy="15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Revisión de 3 teorías específicas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5906" l="20823" r="0" t="9347"/>
          <a:stretch/>
        </p:blipFill>
        <p:spPr>
          <a:xfrm>
            <a:off x="-7" y="2332525"/>
            <a:ext cx="4458131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500" y="152400"/>
            <a:ext cx="414530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5675"/>
            <a:ext cx="7602527" cy="36283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type="title"/>
          </p:nvPr>
        </p:nvSpPr>
        <p:spPr>
          <a:xfrm>
            <a:off x="0" y="189400"/>
            <a:ext cx="9144000" cy="13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11"/>
              <a:t>Copio las referencias más importantes en un Word y luego utilizo un prompt en ChatGPT para que lo entregue en un excel</a:t>
            </a:r>
            <a:endParaRPr sz="39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800" y="541200"/>
            <a:ext cx="4067801" cy="22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1550" y="2856400"/>
            <a:ext cx="4020303" cy="22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5">
            <a:alphaModFix/>
          </a:blip>
          <a:srcRect b="0" l="19170" r="14543" t="0"/>
          <a:stretch/>
        </p:blipFill>
        <p:spPr>
          <a:xfrm>
            <a:off x="340200" y="654638"/>
            <a:ext cx="3729849" cy="383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2" y="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Luego en Excel </a:t>
            </a:r>
            <a:r>
              <a:rPr lang="es"/>
              <a:t>elijo</a:t>
            </a:r>
            <a:r>
              <a:rPr lang="es"/>
              <a:t> las teorías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25" y="541200"/>
            <a:ext cx="7271217" cy="42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4294967295" type="subTitle"/>
          </p:nvPr>
        </p:nvSpPr>
        <p:spPr>
          <a:xfrm>
            <a:off x="0" y="0"/>
            <a:ext cx="88539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Usé Scispace para entender mejor estas teorías y corroborar que si me sirven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603275"/>
            <a:ext cx="4615076" cy="42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475" y="693600"/>
            <a:ext cx="4224124" cy="3577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361235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