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oboto Slab"/>
      <p:regular r:id="rId35"/>
      <p:bold r:id="rId36"/>
    </p:embeddedFont>
    <p:embeddedFont>
      <p:font typeface="Montserrat"/>
      <p:regular r:id="rId37"/>
      <p:bold r:id="rId38"/>
      <p:italic r:id="rId39"/>
      <p:boldItalic r:id="rId40"/>
    </p:embeddedFont>
    <p:embeddedFont>
      <p:font typeface="Roboto Slab Regular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A85DBA-D86E-4F4F-A7A9-EC2A0C479147}">
  <a:tblStyle styleId="{9EA85DBA-D86E-4F4F-A7A9-EC2A0C4791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SlabRegular-bold.fntdata"/><Relationship Id="rId41" Type="http://schemas.openxmlformats.org/officeDocument/2006/relationships/font" Target="fonts/RobotoSlabRegular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font" Target="fonts/RobotoSlab-bold.fntdata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f391192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f391192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f391192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f391192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f391192_08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f391192_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ed75ccf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ed75cc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ed75ccf_03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ed75ccf_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ed75ccf_0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ed75ccf_0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ed75ccf_05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ed75ccf_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ed75ccf_0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ed75ccf_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5ed75ccf_09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5ed75ccf_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ed75ccf_010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ed75ccf_0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ed75ccf_011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5ed75ccf_0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94b42b6a_0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94b42b6a_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75ccf_01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75ccf_0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75ccf_014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75ccf_0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77c6747a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77c6747a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g14fb134d9e_17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7" name="Google Shape;1227;g14fb134d9e_17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3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g73d76695f6_0_5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5" name="Google Shape;1235;g73d76695f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f391192_0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f391192_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391192_0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f391192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  <a:ln cap="flat" cmpd="sng" w="1143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6000"/>
              <a:buNone/>
              <a:defRPr sz="6000">
                <a:solidFill>
                  <a:srgbClr val="11111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1169100" y="400050"/>
            <a:ext cx="7554900" cy="38424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ctrTitle"/>
          </p:nvPr>
        </p:nvSpPr>
        <p:spPr>
          <a:xfrm>
            <a:off x="533400" y="2802525"/>
            <a:ext cx="5270100" cy="1159800"/>
          </a:xfrm>
          <a:prstGeom prst="rect">
            <a:avLst/>
          </a:prstGeom>
          <a:ln cap="flat" cmpd="sng" w="1143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None/>
              <a:defRPr i="1" sz="22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SzPts val="3200"/>
              <a:buFont typeface="Georgia"/>
              <a:buChar char="□"/>
              <a:defRPr i="1" sz="3200">
                <a:latin typeface="Georgia"/>
                <a:ea typeface="Georgia"/>
                <a:cs typeface="Georgia"/>
                <a:sym typeface="Georgia"/>
              </a:defRPr>
            </a:lvl1pPr>
            <a:lvl2pPr indent="-431800" lvl="1" marL="9144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i="1" sz="3200">
                <a:latin typeface="Georgia"/>
                <a:ea typeface="Georgia"/>
                <a:cs typeface="Georgia"/>
                <a:sym typeface="Georgia"/>
              </a:defRPr>
            </a:lvl2pPr>
            <a:lvl3pPr indent="-431800" lvl="2" marL="13716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▣"/>
              <a:defRPr i="1" sz="3200">
                <a:latin typeface="Georgia"/>
                <a:ea typeface="Georgia"/>
                <a:cs typeface="Georgia"/>
                <a:sym typeface="Georgia"/>
              </a:defRPr>
            </a:lvl3pPr>
            <a:lvl4pPr indent="-431800" lvl="3" marL="18288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i="1" sz="3200">
                <a:latin typeface="Georgia"/>
                <a:ea typeface="Georgia"/>
                <a:cs typeface="Georgia"/>
                <a:sym typeface="Georgia"/>
              </a:defRPr>
            </a:lvl4pPr>
            <a:lvl5pPr indent="-431800" lvl="4" marL="22860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i="1" sz="3200">
                <a:latin typeface="Georgia"/>
                <a:ea typeface="Georgia"/>
                <a:cs typeface="Georgia"/>
                <a:sym typeface="Georgia"/>
              </a:defRPr>
            </a:lvl5pPr>
            <a:lvl6pPr indent="-431800" lvl="5" marL="27432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i="1" sz="3200">
                <a:latin typeface="Georgia"/>
                <a:ea typeface="Georgia"/>
                <a:cs typeface="Georgia"/>
                <a:sym typeface="Georgia"/>
              </a:defRPr>
            </a:lvl6pPr>
            <a:lvl7pPr indent="-431800" lvl="6" marL="32004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●"/>
              <a:defRPr i="1" sz="3200">
                <a:latin typeface="Georgia"/>
                <a:ea typeface="Georgia"/>
                <a:cs typeface="Georgia"/>
                <a:sym typeface="Georgia"/>
              </a:defRPr>
            </a:lvl7pPr>
            <a:lvl8pPr indent="-431800" lvl="7" marL="3657600" rtl="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○"/>
              <a:defRPr i="1" sz="3200">
                <a:latin typeface="Georgia"/>
                <a:ea typeface="Georgia"/>
                <a:cs typeface="Georgia"/>
                <a:sym typeface="Georgia"/>
              </a:defRPr>
            </a:lvl8pPr>
            <a:lvl9pPr indent="-431800" lvl="8" marL="4114800">
              <a:spcBef>
                <a:spcPts val="0"/>
              </a:spcBef>
              <a:spcAft>
                <a:spcPts val="0"/>
              </a:spcAft>
              <a:buSzPts val="3200"/>
              <a:buFont typeface="Georgia"/>
              <a:buChar char="■"/>
              <a:defRPr i="1" sz="3200"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208375" y="58689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0">
                <a:solidFill>
                  <a:srgbClr val="FF0000"/>
                </a:solidFill>
              </a:rPr>
              <a:t>“</a:t>
            </a:r>
            <a:endParaRPr b="1" sz="10000">
              <a:solidFill>
                <a:srgbClr val="FF0000"/>
              </a:solidFill>
            </a:endParaRPr>
          </a:p>
        </p:txBody>
      </p:sp>
      <p:sp>
        <p:nvSpPr>
          <p:cNvPr id="21" name="Google Shape;21;p4"/>
          <p:cNvSpPr/>
          <p:nvPr/>
        </p:nvSpPr>
        <p:spPr>
          <a:xfrm>
            <a:off x="539122" y="556741"/>
            <a:ext cx="1295700" cy="1298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▣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▣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9" name="Google Shape;39;p7"/>
          <p:cNvSpPr txBox="1"/>
          <p:nvPr>
            <p:ph idx="3" type="body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□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▣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1169100" y="7213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1169100" y="548550"/>
            <a:ext cx="7441500" cy="38736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533400" y="4223925"/>
            <a:ext cx="2106600" cy="519600"/>
          </a:xfrm>
          <a:prstGeom prst="rect">
            <a:avLst/>
          </a:prstGeom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99999"/>
                </a:solidFill>
              </a:defRPr>
            </a:lvl1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533409" y="38035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999999"/>
                </a:solidFill>
              </a:defRPr>
            </a:lvl1pPr>
            <a:lvl2pPr lvl="1">
              <a:buNone/>
              <a:defRPr>
                <a:solidFill>
                  <a:srgbClr val="999999"/>
                </a:solidFill>
              </a:defRPr>
            </a:lvl2pPr>
            <a:lvl3pPr lvl="2">
              <a:buNone/>
              <a:defRPr>
                <a:solidFill>
                  <a:srgbClr val="999999"/>
                </a:solidFill>
              </a:defRPr>
            </a:lvl3pPr>
            <a:lvl4pPr lvl="3">
              <a:buNone/>
              <a:defRPr>
                <a:solidFill>
                  <a:srgbClr val="999999"/>
                </a:solidFill>
              </a:defRPr>
            </a:lvl4pPr>
            <a:lvl5pPr lvl="4">
              <a:buNone/>
              <a:defRPr>
                <a:solidFill>
                  <a:srgbClr val="999999"/>
                </a:solidFill>
              </a:defRPr>
            </a:lvl5pPr>
            <a:lvl6pPr lvl="5">
              <a:buNone/>
              <a:defRPr>
                <a:solidFill>
                  <a:srgbClr val="999999"/>
                </a:solidFill>
              </a:defRPr>
            </a:lvl6pPr>
            <a:lvl7pPr lvl="6">
              <a:buNone/>
              <a:defRPr>
                <a:solidFill>
                  <a:srgbClr val="999999"/>
                </a:solidFill>
              </a:defRPr>
            </a:lvl7pPr>
            <a:lvl8pPr lvl="7">
              <a:buNone/>
              <a:defRPr>
                <a:solidFill>
                  <a:srgbClr val="999999"/>
                </a:solidFill>
              </a:defRPr>
            </a:lvl8pPr>
            <a:lvl9pPr lvl="8">
              <a:buNone/>
              <a:defRPr>
                <a:solidFill>
                  <a:srgbClr val="999999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521275" y="560700"/>
            <a:ext cx="8036100" cy="40221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Roboto Slab"/>
              <a:buNone/>
              <a:defRPr sz="2400">
                <a:solidFill>
                  <a:schemeClr val="dk2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□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▣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●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○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Georgia"/>
              <a:buChar char="■"/>
              <a:defRPr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buNone/>
              <a:defRPr sz="1300">
                <a:solidFill>
                  <a:srgbClr val="B7B7B7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hyperlink" Target="http://www.google.com/sheets/about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5.xml"/><Relationship Id="rId4" Type="http://schemas.openxmlformats.org/officeDocument/2006/relationships/hyperlink" Target="http://www.slidescarnival.com/help-use-presentation-template" TargetMode="External"/><Relationship Id="rId5" Type="http://schemas.openxmlformats.org/officeDocument/2006/relationships/hyperlink" Target="http://creativecommons.org/licenses/by/4.0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www.slidescarnival.com/" TargetMode="External"/><Relationship Id="rId4" Type="http://schemas.openxmlformats.org/officeDocument/2006/relationships/hyperlink" Target="http://unsplash.com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fontsquirrel.com/fonts/roboto-slab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twitter.com/googledocs/status/730087240156643328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ctrTitle"/>
          </p:nvPr>
        </p:nvSpPr>
        <p:spPr>
          <a:xfrm>
            <a:off x="533400" y="1440375"/>
            <a:ext cx="5041200" cy="315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your presentation title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33400" y="400050"/>
            <a:ext cx="21066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262025" y="1042369"/>
            <a:ext cx="4682100" cy="12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 </a:t>
            </a:r>
            <a:r>
              <a:rPr lang="en" sz="1800">
                <a:solidFill>
                  <a:srgbClr val="FFFFFF"/>
                </a:solidFill>
                <a:highlight>
                  <a:srgbClr val="FF0000"/>
                </a:highlight>
              </a:rPr>
              <a:t>complex idea</a:t>
            </a:r>
            <a:r>
              <a:rPr lang="en" sz="1800"/>
              <a:t> can be conveyed with just a single still image, namely making it possible to absorb large amounts of data quickly.</a:t>
            </a:r>
            <a:endParaRPr sz="1800"/>
          </a:p>
        </p:txBody>
      </p:sp>
      <p:pic>
        <p:nvPicPr>
          <p:cNvPr id="134" name="Google Shape;134;p20"/>
          <p:cNvPicPr preferRelativeResize="0"/>
          <p:nvPr/>
        </p:nvPicPr>
        <p:blipFill rotWithShape="1">
          <a:blip r:embed="rId3">
            <a:alphaModFix/>
          </a:blip>
          <a:srcRect b="5467" l="0" r="0" t="64239"/>
          <a:stretch/>
        </p:blipFill>
        <p:spPr>
          <a:xfrm>
            <a:off x="3422500" y="2296550"/>
            <a:ext cx="4789624" cy="1934575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1"/>
          <p:cNvPicPr preferRelativeResize="0"/>
          <p:nvPr/>
        </p:nvPicPr>
        <p:blipFill rotWithShape="1">
          <a:blip r:embed="rId3">
            <a:alphaModFix/>
          </a:blip>
          <a:srcRect b="41015" l="0" r="0" t="24201"/>
          <a:stretch/>
        </p:blipFill>
        <p:spPr>
          <a:xfrm>
            <a:off x="1164850" y="718325"/>
            <a:ext cx="7442025" cy="38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type="title"/>
          </p:nvPr>
        </p:nvSpPr>
        <p:spPr>
          <a:xfrm>
            <a:off x="504825" y="453638"/>
            <a:ext cx="6079200" cy="1380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chemeClr val="dk1"/>
                </a:highlight>
              </a:rPr>
              <a:t>Want big impact?</a:t>
            </a:r>
            <a:endParaRPr sz="4000">
              <a:solidFill>
                <a:srgbClr val="FFFFFF"/>
              </a:solidFill>
              <a:highlight>
                <a:schemeClr val="dk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800">
                <a:solidFill>
                  <a:srgbClr val="FFFFFF"/>
                </a:solidFill>
                <a:highlight>
                  <a:schemeClr val="dk1"/>
                </a:highlight>
                <a:latin typeface="Georgia"/>
                <a:ea typeface="Georgia"/>
                <a:cs typeface="Georgia"/>
                <a:sym typeface="Georgia"/>
              </a:rPr>
              <a:t>Use big image.</a:t>
            </a:r>
            <a:endParaRPr i="1">
              <a:solidFill>
                <a:srgbClr val="FFFFFF"/>
              </a:solidFill>
              <a:highlight>
                <a:schemeClr val="dk1"/>
              </a:highlight>
            </a:endParaRPr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4551063" y="1619975"/>
            <a:ext cx="2002200" cy="1969800"/>
          </a:xfrm>
          <a:prstGeom prst="diamond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Gray</a:t>
            </a:r>
            <a:endParaRPr sz="24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charts to explain your ideas</a:t>
            </a:r>
            <a:endParaRPr/>
          </a:p>
        </p:txBody>
      </p:sp>
      <p:sp>
        <p:nvSpPr>
          <p:cNvPr id="149" name="Google Shape;149;p22"/>
          <p:cNvSpPr/>
          <p:nvPr/>
        </p:nvSpPr>
        <p:spPr>
          <a:xfrm>
            <a:off x="3182200" y="1817413"/>
            <a:ext cx="1601100" cy="1575000"/>
          </a:xfrm>
          <a:prstGeom prst="rect">
            <a:avLst/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White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0" name="Google Shape;150;p22"/>
          <p:cNvSpPr/>
          <p:nvPr/>
        </p:nvSpPr>
        <p:spPr>
          <a:xfrm>
            <a:off x="6321303" y="1817413"/>
            <a:ext cx="1601100" cy="1575000"/>
          </a:xfrm>
          <a:prstGeom prst="rect">
            <a:avLst/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Black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157" name="Google Shape;157;p23"/>
          <p:cNvGraphicFramePr/>
          <p:nvPr/>
        </p:nvGraphicFramePr>
        <p:xfrm>
          <a:off x="3135400" y="11270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{9EA85DBA-D86E-4F4F-A7A9-EC2A0C479147}</a:tableStyleId>
              </a:tblPr>
              <a:tblGrid>
                <a:gridCol w="1257950"/>
                <a:gridCol w="1257950"/>
                <a:gridCol w="1257950"/>
                <a:gridCol w="1257950"/>
              </a:tblGrid>
              <a:tr h="50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A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C</a:t>
                      </a:r>
                      <a:endParaRPr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84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Yellow</a:t>
                      </a:r>
                      <a:endParaRPr i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7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84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Blue</a:t>
                      </a:r>
                      <a:endParaRPr i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30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10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8482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 sz="110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Orange</a:t>
                      </a:r>
                      <a:endParaRPr i="1" sz="1100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5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24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>
                          <a:latin typeface="Roboto Slab"/>
                          <a:ea typeface="Roboto Slab"/>
                          <a:cs typeface="Roboto Slab"/>
                          <a:sym typeface="Roboto Slab"/>
                        </a:rPr>
                        <a:t>16</a:t>
                      </a:r>
                      <a:endParaRPr sz="1400">
                        <a:latin typeface="Roboto Slab"/>
                        <a:ea typeface="Roboto Slab"/>
                        <a:cs typeface="Roboto Slab"/>
                        <a:sym typeface="Roboto Slab"/>
                      </a:endParaRPr>
                    </a:p>
                  </a:txBody>
                  <a:tcPr marT="68575" marB="68575" marR="91425" marL="9142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/>
          <p:nvPr/>
        </p:nvSpPr>
        <p:spPr>
          <a:xfrm>
            <a:off x="1703301" y="1126275"/>
            <a:ext cx="6612969" cy="3149933"/>
          </a:xfrm>
          <a:custGeom>
            <a:rect b="b" l="l" r="r" t="t"/>
            <a:pathLst>
              <a:path extrusionOk="0" h="136125" w="28575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533400" y="400050"/>
            <a:ext cx="2106600" cy="5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165" name="Google Shape;165;p24"/>
          <p:cNvSpPr/>
          <p:nvPr/>
        </p:nvSpPr>
        <p:spPr>
          <a:xfrm>
            <a:off x="2782575" y="1797850"/>
            <a:ext cx="783300" cy="202500"/>
          </a:xfrm>
          <a:prstGeom prst="wedgeRectCallout">
            <a:avLst>
              <a:gd fmla="val -21428" name="adj1"/>
              <a:gd fmla="val 84287" name="adj2"/>
            </a:avLst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our office</a:t>
            </a:r>
            <a:endParaRPr sz="1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166" name="Google Shape;166;p24"/>
          <p:cNvCxnSpPr/>
          <p:nvPr/>
        </p:nvCxnSpPr>
        <p:spPr>
          <a:xfrm rot="10800000">
            <a:off x="4476750" y="1864444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7" name="Google Shape;167;p24"/>
          <p:cNvCxnSpPr/>
          <p:nvPr/>
        </p:nvCxnSpPr>
        <p:spPr>
          <a:xfrm rot="10800000">
            <a:off x="2322500" y="2000338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8" name="Google Shape;168;p24"/>
          <p:cNvCxnSpPr/>
          <p:nvPr/>
        </p:nvCxnSpPr>
        <p:spPr>
          <a:xfrm rot="10800000">
            <a:off x="3565875" y="3320719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69" name="Google Shape;169;p24"/>
          <p:cNvCxnSpPr/>
          <p:nvPr/>
        </p:nvCxnSpPr>
        <p:spPr>
          <a:xfrm rot="10800000">
            <a:off x="5042375" y="3533413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0" name="Google Shape;170;p24"/>
          <p:cNvCxnSpPr/>
          <p:nvPr/>
        </p:nvCxnSpPr>
        <p:spPr>
          <a:xfrm rot="10800000">
            <a:off x="6801125" y="2249063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cxnSp>
        <p:nvCxnSpPr>
          <p:cNvPr id="171" name="Google Shape;171;p24"/>
          <p:cNvCxnSpPr/>
          <p:nvPr/>
        </p:nvCxnSpPr>
        <p:spPr>
          <a:xfrm rot="10800000">
            <a:off x="7360800" y="3594806"/>
            <a:ext cx="0" cy="212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diamond"/>
          </a:ln>
        </p:spPr>
      </p:cxnSp>
      <p:sp>
        <p:nvSpPr>
          <p:cNvPr id="172" name="Google Shape;172;p24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idx="4294967295" type="ctrTitle"/>
          </p:nvPr>
        </p:nvSpPr>
        <p:spPr>
          <a:xfrm>
            <a:off x="113500" y="1633200"/>
            <a:ext cx="6966600" cy="11598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highlight>
                  <a:srgbClr val="FF0000"/>
                </a:highlight>
              </a:rPr>
              <a:t>89,526,124 </a:t>
            </a:r>
            <a:endParaRPr sz="96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78" name="Google Shape;178;p25"/>
          <p:cNvSpPr txBox="1"/>
          <p:nvPr>
            <p:ph idx="4294967295" type="subTitle"/>
          </p:nvPr>
        </p:nvSpPr>
        <p:spPr>
          <a:xfrm>
            <a:off x="113500" y="2923150"/>
            <a:ext cx="66297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Whoa! That’s a big number, aren’t you proud?</a:t>
            </a:r>
            <a:endParaRPr i="1"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4294967295" type="ctrTitle"/>
          </p:nvPr>
        </p:nvSpPr>
        <p:spPr>
          <a:xfrm>
            <a:off x="304800" y="667050"/>
            <a:ext cx="8497200" cy="67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89,526,124$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5" name="Google Shape;185;p26"/>
          <p:cNvSpPr txBox="1"/>
          <p:nvPr>
            <p:ph idx="4294967295" type="subTitle"/>
          </p:nvPr>
        </p:nvSpPr>
        <p:spPr>
          <a:xfrm>
            <a:off x="338421" y="1354159"/>
            <a:ext cx="8463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That’s a lot of money</a:t>
            </a:r>
            <a:endParaRPr i="1" sz="1800"/>
          </a:p>
        </p:txBody>
      </p:sp>
      <p:sp>
        <p:nvSpPr>
          <p:cNvPr id="186" name="Google Shape;186;p26"/>
          <p:cNvSpPr txBox="1"/>
          <p:nvPr>
            <p:ph idx="4294967295" type="ctrTitle"/>
          </p:nvPr>
        </p:nvSpPr>
        <p:spPr>
          <a:xfrm>
            <a:off x="304800" y="3295953"/>
            <a:ext cx="8497200" cy="675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100%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7" name="Google Shape;187;p26"/>
          <p:cNvSpPr txBox="1"/>
          <p:nvPr>
            <p:ph idx="4294967295" type="subTitle"/>
          </p:nvPr>
        </p:nvSpPr>
        <p:spPr>
          <a:xfrm>
            <a:off x="338421" y="3983062"/>
            <a:ext cx="8463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Total success!</a:t>
            </a:r>
            <a:endParaRPr i="1" sz="1800"/>
          </a:p>
        </p:txBody>
      </p:sp>
      <p:sp>
        <p:nvSpPr>
          <p:cNvPr id="188" name="Google Shape;188;p26"/>
          <p:cNvSpPr txBox="1"/>
          <p:nvPr>
            <p:ph idx="4294967295" type="ctrTitle"/>
          </p:nvPr>
        </p:nvSpPr>
        <p:spPr>
          <a:xfrm>
            <a:off x="304800" y="1981501"/>
            <a:ext cx="8497200" cy="693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FFFFFF"/>
                </a:solidFill>
                <a:highlight>
                  <a:srgbClr val="FF0000"/>
                </a:highlight>
              </a:rPr>
              <a:t>185,244 users</a:t>
            </a:r>
            <a:endParaRPr sz="48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189" name="Google Shape;189;p26"/>
          <p:cNvSpPr txBox="1"/>
          <p:nvPr>
            <p:ph idx="4294967295" type="subTitle"/>
          </p:nvPr>
        </p:nvSpPr>
        <p:spPr>
          <a:xfrm>
            <a:off x="338421" y="2668611"/>
            <a:ext cx="84636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 sz="1800"/>
              <a:t>And a lot of users</a:t>
            </a:r>
            <a:endParaRPr i="1" sz="1800"/>
          </a:p>
        </p:txBody>
      </p:sp>
      <p:sp>
        <p:nvSpPr>
          <p:cNvPr id="190" name="Google Shape;190;p26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>
            <p:ph type="title"/>
          </p:nvPr>
        </p:nvSpPr>
        <p:spPr>
          <a:xfrm>
            <a:off x="533400" y="400050"/>
            <a:ext cx="2106600" cy="9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196" name="Google Shape;196;p27"/>
          <p:cNvSpPr/>
          <p:nvPr/>
        </p:nvSpPr>
        <p:spPr>
          <a:xfrm>
            <a:off x="632550" y="1823100"/>
            <a:ext cx="2445300" cy="1440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first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7" name="Google Shape;197;p27"/>
          <p:cNvSpPr/>
          <p:nvPr/>
        </p:nvSpPr>
        <p:spPr>
          <a:xfrm>
            <a:off x="3523050" y="1823100"/>
            <a:ext cx="2445300" cy="1440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second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6413550" y="1823100"/>
            <a:ext cx="2445300" cy="14403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76200">
            <a:solidFill>
              <a:srgbClr val="11111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last</a:t>
            </a:r>
            <a:endParaRPr sz="24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05" name="Google Shape;205;p28"/>
          <p:cNvSpPr txBox="1"/>
          <p:nvPr>
            <p:ph idx="1" type="body"/>
          </p:nvPr>
        </p:nvSpPr>
        <p:spPr>
          <a:xfrm>
            <a:off x="1434850" y="2000250"/>
            <a:ext cx="23169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1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6" name="Google Shape;206;p28"/>
          <p:cNvSpPr txBox="1"/>
          <p:nvPr>
            <p:ph idx="2" type="body"/>
          </p:nvPr>
        </p:nvSpPr>
        <p:spPr>
          <a:xfrm>
            <a:off x="3870350" y="2000250"/>
            <a:ext cx="23169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07" name="Google Shape;207;p28"/>
          <p:cNvSpPr txBox="1"/>
          <p:nvPr>
            <p:ph idx="3" type="body"/>
          </p:nvPr>
        </p:nvSpPr>
        <p:spPr>
          <a:xfrm>
            <a:off x="6305849" y="2000250"/>
            <a:ext cx="23169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1434850" y="3403519"/>
            <a:ext cx="23169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gold, butter and ripe lemons. In the spectrum of visible light, yellow is found between green and orange.</a:t>
            </a:r>
            <a:endParaRPr sz="1000"/>
          </a:p>
        </p:txBody>
      </p:sp>
      <p:sp>
        <p:nvSpPr>
          <p:cNvPr id="209" name="Google Shape;209;p28"/>
          <p:cNvSpPr txBox="1"/>
          <p:nvPr>
            <p:ph idx="2" type="body"/>
          </p:nvPr>
        </p:nvSpPr>
        <p:spPr>
          <a:xfrm>
            <a:off x="3870350" y="3403519"/>
            <a:ext cx="23169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colour of the clear sky and the deep sea. It is located between violet and green on the optical spectrum.</a:t>
            </a:r>
            <a:endParaRPr sz="1000"/>
          </a:p>
        </p:txBody>
      </p:sp>
      <p:sp>
        <p:nvSpPr>
          <p:cNvPr id="210" name="Google Shape;210;p28"/>
          <p:cNvSpPr txBox="1"/>
          <p:nvPr>
            <p:ph idx="3" type="body"/>
          </p:nvPr>
        </p:nvSpPr>
        <p:spPr>
          <a:xfrm>
            <a:off x="6305849" y="3403519"/>
            <a:ext cx="2316900" cy="10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000"/>
              <a:t>Is the color of blood, and because of this it has historically been associated with sacrifice, danger and courage. </a:t>
            </a:r>
            <a:endParaRPr sz="1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11" name="Google Shape;211;p28"/>
          <p:cNvSpPr/>
          <p:nvPr/>
        </p:nvSpPr>
        <p:spPr>
          <a:xfrm>
            <a:off x="5376099" y="1824751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2" name="Google Shape;212;p28"/>
          <p:cNvSpPr/>
          <p:nvPr/>
        </p:nvSpPr>
        <p:spPr>
          <a:xfrm>
            <a:off x="5376099" y="3233375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3" name="Google Shape;213;p28"/>
          <p:cNvSpPr/>
          <p:nvPr/>
        </p:nvSpPr>
        <p:spPr>
          <a:xfrm>
            <a:off x="7927190" y="1824751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4" name="Google Shape;214;p28"/>
          <p:cNvSpPr/>
          <p:nvPr/>
        </p:nvSpPr>
        <p:spPr>
          <a:xfrm>
            <a:off x="7927190" y="3233375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p28"/>
          <p:cNvSpPr/>
          <p:nvPr/>
        </p:nvSpPr>
        <p:spPr>
          <a:xfrm>
            <a:off x="3112075" y="1824751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6" name="Google Shape;216;p28"/>
          <p:cNvSpPr/>
          <p:nvPr/>
        </p:nvSpPr>
        <p:spPr>
          <a:xfrm>
            <a:off x="3112075" y="3233375"/>
            <a:ext cx="513300" cy="482100"/>
          </a:xfrm>
          <a:prstGeom prst="rect">
            <a:avLst/>
          </a:prstGeom>
          <a:noFill/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17" name="Google Shape;217;p28"/>
          <p:cNvGrpSpPr/>
          <p:nvPr/>
        </p:nvGrpSpPr>
        <p:grpSpPr>
          <a:xfrm>
            <a:off x="5475136" y="1930697"/>
            <a:ext cx="297632" cy="270237"/>
            <a:chOff x="1247825" y="5001950"/>
            <a:chExt cx="443300" cy="428675"/>
          </a:xfrm>
        </p:grpSpPr>
        <p:sp>
          <p:nvSpPr>
            <p:cNvPr id="218" name="Google Shape;218;p28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4" name="Google Shape;224;p28"/>
          <p:cNvGrpSpPr/>
          <p:nvPr/>
        </p:nvGrpSpPr>
        <p:grpSpPr>
          <a:xfrm>
            <a:off x="5501752" y="3328197"/>
            <a:ext cx="244490" cy="292506"/>
            <a:chOff x="1959600" y="4980625"/>
            <a:chExt cx="364150" cy="464000"/>
          </a:xfrm>
        </p:grpSpPr>
        <p:sp>
          <p:nvSpPr>
            <p:cNvPr id="225" name="Google Shape;225;p28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" name="Google Shape;232;p28"/>
          <p:cNvGrpSpPr/>
          <p:nvPr/>
        </p:nvGrpSpPr>
        <p:grpSpPr>
          <a:xfrm>
            <a:off x="3228652" y="3339133"/>
            <a:ext cx="280444" cy="270615"/>
            <a:chOff x="2605025" y="4998300"/>
            <a:chExt cx="417700" cy="429275"/>
          </a:xfrm>
        </p:grpSpPr>
        <p:sp>
          <p:nvSpPr>
            <p:cNvPr id="233" name="Google Shape;233;p28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Google Shape;236;p28"/>
          <p:cNvGrpSpPr/>
          <p:nvPr/>
        </p:nvGrpSpPr>
        <p:grpSpPr>
          <a:xfrm>
            <a:off x="8056497" y="1923207"/>
            <a:ext cx="255115" cy="285209"/>
            <a:chOff x="3968275" y="4980625"/>
            <a:chExt cx="379975" cy="452425"/>
          </a:xfrm>
        </p:grpSpPr>
        <p:sp>
          <p:nvSpPr>
            <p:cNvPr id="237" name="Google Shape;237;p28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28"/>
          <p:cNvGrpSpPr/>
          <p:nvPr/>
        </p:nvGrpSpPr>
        <p:grpSpPr>
          <a:xfrm>
            <a:off x="3190926" y="1973491"/>
            <a:ext cx="355674" cy="184644"/>
            <a:chOff x="531800" y="5071350"/>
            <a:chExt cx="529750" cy="292900"/>
          </a:xfrm>
        </p:grpSpPr>
        <p:sp>
          <p:nvSpPr>
            <p:cNvPr id="241" name="Google Shape;241;p28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" name="Google Shape;248;p28"/>
          <p:cNvGrpSpPr/>
          <p:nvPr/>
        </p:nvGrpSpPr>
        <p:grpSpPr>
          <a:xfrm>
            <a:off x="8000118" y="3317449"/>
            <a:ext cx="367944" cy="314002"/>
            <a:chOff x="4556450" y="4963575"/>
            <a:chExt cx="548025" cy="498100"/>
          </a:xfrm>
        </p:grpSpPr>
        <p:sp>
          <p:nvSpPr>
            <p:cNvPr id="249" name="Google Shape;249;p28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B7B7B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4" name="Google Shape;254;p28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6375" y="168488"/>
            <a:ext cx="5150644" cy="4271963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9"/>
          <p:cNvSpPr txBox="1"/>
          <p:nvPr>
            <p:ph idx="1" type="body"/>
          </p:nvPr>
        </p:nvSpPr>
        <p:spPr>
          <a:xfrm>
            <a:off x="533400" y="4031650"/>
            <a:ext cx="3051600" cy="71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copy&amp;paste graphs from </a:t>
            </a:r>
            <a:r>
              <a:rPr lang="en" u="sng">
                <a:hlinkClick r:id="rId4"/>
              </a:rPr>
              <a:t>Google Sheets</a:t>
            </a:r>
            <a:endParaRPr/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533409" y="34034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533400" y="400050"/>
            <a:ext cx="21066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for use</a:t>
            </a:r>
            <a:endParaRPr/>
          </a:p>
        </p:txBody>
      </p:sp>
      <p:sp>
        <p:nvSpPr>
          <p:cNvPr id="62" name="Google Shape;62;p12"/>
          <p:cNvSpPr txBox="1"/>
          <p:nvPr/>
        </p:nvSpPr>
        <p:spPr>
          <a:xfrm>
            <a:off x="1582625" y="1393163"/>
            <a:ext cx="30279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GOOGLE SLIDES</a:t>
            </a:r>
            <a:endParaRPr sz="12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"Use as Google Slides Theme".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will get a copy of this document on your Google Drive and will be able to edit, add or delete slides.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have to be signed in to your Google account.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3" name="Google Shape;63;p12"/>
          <p:cNvSpPr txBox="1"/>
          <p:nvPr/>
        </p:nvSpPr>
        <p:spPr>
          <a:xfrm>
            <a:off x="5020389" y="1393163"/>
            <a:ext cx="3160200" cy="165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EDIT IN POWERPOINT®</a:t>
            </a:r>
            <a:endParaRPr sz="1200">
              <a:solidFill>
                <a:srgbClr val="FF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Click on the button under the presentation preview that says "Download as PowerPoint template". You will get a .pptx file that you can edit in PowerPoint. 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Remember to download and install the fonts used in this presentation (you’ll find the links to the font files needed in the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Presentation design slide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4" name="Google Shape;64;p12"/>
          <p:cNvSpPr txBox="1"/>
          <p:nvPr/>
        </p:nvSpPr>
        <p:spPr>
          <a:xfrm>
            <a:off x="1582625" y="3310444"/>
            <a:ext cx="65982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More info on how to use this template at </a:t>
            </a:r>
            <a:r>
              <a:rPr b="1"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www.slidescarnival.com/help-use-presentation-template</a:t>
            </a:r>
            <a:endParaRPr b="1"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template is free to use under </a:t>
            </a:r>
            <a:r>
              <a:rPr lang="en" sz="1200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Attribution license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You can keep the Credits slide or mention SlidesCarnival and other resources used in a slide footer</a:t>
            </a:r>
            <a:r>
              <a:rPr lang="en" sz="12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>
            <p:ph idx="4294967295" type="body"/>
          </p:nvPr>
        </p:nvSpPr>
        <p:spPr>
          <a:xfrm>
            <a:off x="1029000" y="2917400"/>
            <a:ext cx="39474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67" name="Google Shape;267;p30"/>
          <p:cNvSpPr txBox="1"/>
          <p:nvPr>
            <p:ph idx="4294967295" type="title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Mobile project</a:t>
            </a:r>
            <a:endParaRPr/>
          </a:p>
        </p:txBody>
      </p:sp>
      <p:sp>
        <p:nvSpPr>
          <p:cNvPr id="268" name="Google Shape;268;p30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0"/>
          <p:cNvSpPr/>
          <p:nvPr/>
        </p:nvSpPr>
        <p:spPr>
          <a:xfrm>
            <a:off x="566470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70" name="Google Shape;270;p30"/>
          <p:cNvGrpSpPr/>
          <p:nvPr/>
        </p:nvGrpSpPr>
        <p:grpSpPr>
          <a:xfrm>
            <a:off x="5605575" y="373572"/>
            <a:ext cx="2119546" cy="4396359"/>
            <a:chOff x="2547150" y="238125"/>
            <a:chExt cx="2525675" cy="5238750"/>
          </a:xfrm>
        </p:grpSpPr>
        <p:sp>
          <p:nvSpPr>
            <p:cNvPr id="271" name="Google Shape;271;p30"/>
            <p:cNvSpPr/>
            <p:nvPr/>
          </p:nvSpPr>
          <p:spPr>
            <a:xfrm>
              <a:off x="254715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3557025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30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1"/>
          <p:cNvSpPr txBox="1"/>
          <p:nvPr>
            <p:ph idx="4294967295" type="body"/>
          </p:nvPr>
        </p:nvSpPr>
        <p:spPr>
          <a:xfrm>
            <a:off x="1029000" y="2917400"/>
            <a:ext cx="38958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81" name="Google Shape;281;p31"/>
          <p:cNvSpPr txBox="1"/>
          <p:nvPr>
            <p:ph idx="4294967295" type="title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Tablet</a:t>
            </a:r>
            <a:r>
              <a:rPr lang="en"/>
              <a:t> project</a:t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>
            <a:off x="5381200" y="851275"/>
            <a:ext cx="2598600" cy="344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grpSp>
        <p:nvGrpSpPr>
          <p:cNvPr id="283" name="Google Shape;283;p31"/>
          <p:cNvGrpSpPr/>
          <p:nvPr/>
        </p:nvGrpSpPr>
        <p:grpSpPr>
          <a:xfrm>
            <a:off x="5316502" y="465959"/>
            <a:ext cx="2736410" cy="4222433"/>
            <a:chOff x="2112475" y="238125"/>
            <a:chExt cx="3395050" cy="5238750"/>
          </a:xfrm>
        </p:grpSpPr>
        <p:sp>
          <p:nvSpPr>
            <p:cNvPr id="284" name="Google Shape;284;p31"/>
            <p:cNvSpPr/>
            <p:nvPr/>
          </p:nvSpPr>
          <p:spPr>
            <a:xfrm>
              <a:off x="2112475" y="238125"/>
              <a:ext cx="3395050" cy="5238750"/>
            </a:xfrm>
            <a:custGeom>
              <a:rect b="b" l="l" r="r" t="t"/>
              <a:pathLst>
                <a:path extrusionOk="0" h="209550" w="135802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3671350" y="5147100"/>
              <a:ext cx="279175" cy="179900"/>
            </a:xfrm>
            <a:custGeom>
              <a:rect b="b" l="l" r="r" t="t"/>
              <a:pathLst>
                <a:path extrusionOk="0" h="7196" w="11167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3650725" y="446100"/>
              <a:ext cx="54375" cy="54350"/>
            </a:xfrm>
            <a:custGeom>
              <a:rect b="b" l="l" r="r" t="t"/>
              <a:pathLst>
                <a:path extrusionOk="0" h="2174" w="2175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761275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2"/>
          <p:cNvSpPr/>
          <p:nvPr/>
        </p:nvSpPr>
        <p:spPr>
          <a:xfrm>
            <a:off x="4101458" y="586417"/>
            <a:ext cx="39648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Roboto Slab Regular"/>
                <a:ea typeface="Roboto Slab Regular"/>
                <a:cs typeface="Roboto Slab Regular"/>
                <a:sym typeface="Roboto Slab Regular"/>
              </a:rPr>
              <a:t>Place your screenshot here</a:t>
            </a:r>
            <a:endParaRPr sz="1000">
              <a:solidFill>
                <a:srgbClr val="999999"/>
              </a:solidFill>
              <a:latin typeface="Roboto Slab Regular"/>
              <a:ea typeface="Roboto Slab Regular"/>
              <a:cs typeface="Roboto Slab Regular"/>
              <a:sym typeface="Roboto Slab Regular"/>
            </a:endParaRPr>
          </a:p>
        </p:txBody>
      </p:sp>
      <p:sp>
        <p:nvSpPr>
          <p:cNvPr id="293" name="Google Shape;293;p32"/>
          <p:cNvSpPr/>
          <p:nvPr/>
        </p:nvSpPr>
        <p:spPr>
          <a:xfrm>
            <a:off x="3928100" y="410475"/>
            <a:ext cx="4316288" cy="3340458"/>
          </a:xfrm>
          <a:custGeom>
            <a:rect b="b" l="l" r="r" t="t"/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chemeClr val="dk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2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32"/>
          <p:cNvSpPr txBox="1"/>
          <p:nvPr>
            <p:ph idx="4294967295" type="body"/>
          </p:nvPr>
        </p:nvSpPr>
        <p:spPr>
          <a:xfrm>
            <a:off x="1029000" y="2917400"/>
            <a:ext cx="3064800" cy="13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Show and explain your web, app or software projects using these gadget templates.</a:t>
            </a:r>
            <a:endParaRPr sz="2000"/>
          </a:p>
        </p:txBody>
      </p:sp>
      <p:sp>
        <p:nvSpPr>
          <p:cNvPr id="296" name="Google Shape;296;p32"/>
          <p:cNvSpPr txBox="1"/>
          <p:nvPr>
            <p:ph idx="4294967295" type="title"/>
          </p:nvPr>
        </p:nvSpPr>
        <p:spPr>
          <a:xfrm>
            <a:off x="304800" y="2360925"/>
            <a:ext cx="30384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Desktop</a:t>
            </a:r>
            <a:r>
              <a:rPr lang="en"/>
              <a:t> project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/>
          <p:nvPr>
            <p:ph idx="4294967295" type="ctrTitle"/>
          </p:nvPr>
        </p:nvSpPr>
        <p:spPr>
          <a:xfrm>
            <a:off x="2431925" y="878494"/>
            <a:ext cx="56178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thanks!</a:t>
            </a:r>
            <a:endParaRPr sz="4000"/>
          </a:p>
        </p:txBody>
      </p:sp>
      <p:sp>
        <p:nvSpPr>
          <p:cNvPr id="302" name="Google Shape;302;p33"/>
          <p:cNvSpPr txBox="1"/>
          <p:nvPr>
            <p:ph idx="4294967295" type="subTitle"/>
          </p:nvPr>
        </p:nvSpPr>
        <p:spPr>
          <a:xfrm>
            <a:off x="2431925" y="1591725"/>
            <a:ext cx="561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Any questions?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303" name="Google Shape;303;p33"/>
          <p:cNvSpPr txBox="1"/>
          <p:nvPr>
            <p:ph idx="4294967295" type="body"/>
          </p:nvPr>
        </p:nvSpPr>
        <p:spPr>
          <a:xfrm>
            <a:off x="2431925" y="2496426"/>
            <a:ext cx="56178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@username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user@mail.me</a:t>
            </a:r>
            <a:endParaRPr sz="2000"/>
          </a:p>
        </p:txBody>
      </p:sp>
      <p:sp>
        <p:nvSpPr>
          <p:cNvPr id="304" name="Google Shape;304;p33"/>
          <p:cNvSpPr/>
          <p:nvPr/>
        </p:nvSpPr>
        <p:spPr>
          <a:xfrm>
            <a:off x="373779" y="3436766"/>
            <a:ext cx="1295700" cy="12984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111111"/>
                </a:solidFill>
                <a:latin typeface="Georgia"/>
                <a:ea typeface="Georgia"/>
                <a:cs typeface="Georgia"/>
                <a:sym typeface="Georgia"/>
              </a:rPr>
              <a:t>?</a:t>
            </a:r>
            <a:endParaRPr b="1" sz="6000">
              <a:solidFill>
                <a:srgbClr val="11111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4"/>
          <p:cNvSpPr txBox="1"/>
          <p:nvPr>
            <p:ph type="title"/>
          </p:nvPr>
        </p:nvSpPr>
        <p:spPr>
          <a:xfrm>
            <a:off x="533400" y="400050"/>
            <a:ext cx="2106600" cy="5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/>
              <a:t>Special thanks to all the people who made and released these awesome resources for free: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Presentation template by </a:t>
            </a:r>
            <a:r>
              <a:rPr lang="en" sz="2200" u="sng">
                <a:hlinkClick r:id="rId3"/>
              </a:rPr>
              <a:t>SlidesCarnival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2200"/>
              <a:buChar char="□"/>
            </a:pPr>
            <a:r>
              <a:rPr lang="en" sz="2200"/>
              <a:t>Photographs by </a:t>
            </a:r>
            <a:r>
              <a:rPr lang="en" sz="2200" u="sng">
                <a:hlinkClick r:id="rId4"/>
              </a:rPr>
              <a:t>Unsplash</a:t>
            </a:r>
            <a:endParaRPr sz="2200"/>
          </a:p>
        </p:txBody>
      </p:sp>
      <p:sp>
        <p:nvSpPr>
          <p:cNvPr id="312" name="Google Shape;312;p34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5"/>
          <p:cNvSpPr txBox="1"/>
          <p:nvPr>
            <p:ph type="title"/>
          </p:nvPr>
        </p:nvSpPr>
        <p:spPr>
          <a:xfrm>
            <a:off x="533400" y="400050"/>
            <a:ext cx="21066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18" name="Google Shape;318;p35"/>
          <p:cNvSpPr txBox="1"/>
          <p:nvPr>
            <p:ph idx="1" type="body"/>
          </p:nvPr>
        </p:nvSpPr>
        <p:spPr>
          <a:xfrm>
            <a:off x="3028575" y="1200150"/>
            <a:ext cx="5658300" cy="26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This presentations uses the following typographies and colors: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Titles: </a:t>
            </a:r>
            <a:r>
              <a:rPr b="1" lang="en" sz="1400"/>
              <a:t>Roboto Slab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Body copy: </a:t>
            </a:r>
            <a:r>
              <a:rPr b="1" lang="en" sz="1400"/>
              <a:t>Georgia (system font)</a:t>
            </a:r>
            <a:endParaRPr b="1"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/>
              <a:t>You can download the font on this page: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https://www.fontsquirrel.com/fonts/roboto-slab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Dark gray </a:t>
            </a:r>
            <a:r>
              <a:rPr b="1" lang="en" sz="1400"/>
              <a:t>#111111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Light gray </a:t>
            </a:r>
            <a:r>
              <a:rPr b="1" lang="en" sz="1400">
                <a:solidFill>
                  <a:srgbClr val="999999"/>
                </a:solidFill>
              </a:rPr>
              <a:t>#999999</a:t>
            </a:r>
            <a:endParaRPr b="1" sz="1400">
              <a:solidFill>
                <a:srgbClr val="999999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□"/>
            </a:pPr>
            <a:r>
              <a:rPr lang="en" sz="1400"/>
              <a:t>Red </a:t>
            </a:r>
            <a:r>
              <a:rPr b="1" lang="en" sz="1400">
                <a:solidFill>
                  <a:srgbClr val="FF0000"/>
                </a:solidFill>
              </a:rPr>
              <a:t>#ff0000</a:t>
            </a:r>
            <a:endParaRPr b="1" sz="1400">
              <a:solidFill>
                <a:srgbClr val="FF0000"/>
              </a:solidFill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3028575" y="3669426"/>
            <a:ext cx="54300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999999"/>
                </a:solidFill>
                <a:latin typeface="Georgia"/>
                <a:ea typeface="Georgia"/>
                <a:cs typeface="Georgia"/>
                <a:sym typeface="Georgia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i="1" sz="1200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999999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20" name="Google Shape;320;p35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6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6" name="Google Shape;326;p36"/>
          <p:cNvSpPr txBox="1"/>
          <p:nvPr/>
        </p:nvSpPr>
        <p:spPr>
          <a:xfrm>
            <a:off x="5362000" y="896538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SlidesCarnival icons are editable shapes</a:t>
            </a: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. 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This means that you can: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Resize them without losing quality.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rgbClr val="1D1D1B"/>
              </a:buClr>
              <a:buSzPts val="900"/>
              <a:buFont typeface="Georgia"/>
              <a:buChar char="●"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Change line color, width and style.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Isn’t that nice? :)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Examples:</a:t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327" name="Google Shape;327;p36"/>
          <p:cNvGrpSpPr/>
          <p:nvPr/>
        </p:nvGrpSpPr>
        <p:grpSpPr>
          <a:xfrm>
            <a:off x="850021" y="859155"/>
            <a:ext cx="260084" cy="339262"/>
            <a:chOff x="590250" y="244200"/>
            <a:chExt cx="407975" cy="532175"/>
          </a:xfrm>
        </p:grpSpPr>
        <p:sp>
          <p:nvSpPr>
            <p:cNvPr id="328" name="Google Shape;328;p36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6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6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6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6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6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6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6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6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6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6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6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6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6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36"/>
          <p:cNvGrpSpPr/>
          <p:nvPr/>
        </p:nvGrpSpPr>
        <p:grpSpPr>
          <a:xfrm>
            <a:off x="1269225" y="909230"/>
            <a:ext cx="282604" cy="235238"/>
            <a:chOff x="1247825" y="322750"/>
            <a:chExt cx="443300" cy="369000"/>
          </a:xfrm>
        </p:grpSpPr>
        <p:sp>
          <p:nvSpPr>
            <p:cNvPr id="343" name="Google Shape;343;p36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6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6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36"/>
          <p:cNvGrpSpPr/>
          <p:nvPr/>
        </p:nvGrpSpPr>
        <p:grpSpPr>
          <a:xfrm>
            <a:off x="1703968" y="908067"/>
            <a:ext cx="270173" cy="237564"/>
            <a:chOff x="1929775" y="320925"/>
            <a:chExt cx="423800" cy="372650"/>
          </a:xfrm>
        </p:grpSpPr>
        <p:sp>
          <p:nvSpPr>
            <p:cNvPr id="349" name="Google Shape;349;p36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6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6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6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6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6"/>
          <p:cNvSpPr/>
          <p:nvPr/>
        </p:nvSpPr>
        <p:spPr>
          <a:xfrm>
            <a:off x="2156962" y="899525"/>
            <a:ext cx="221260" cy="254649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2600635" y="900306"/>
            <a:ext cx="190979" cy="25308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36"/>
          <p:cNvGrpSpPr/>
          <p:nvPr/>
        </p:nvGrpSpPr>
        <p:grpSpPr>
          <a:xfrm>
            <a:off x="3425441" y="881276"/>
            <a:ext cx="255430" cy="291130"/>
            <a:chOff x="4630125" y="278900"/>
            <a:chExt cx="400675" cy="456675"/>
          </a:xfrm>
        </p:grpSpPr>
        <p:sp>
          <p:nvSpPr>
            <p:cNvPr id="357" name="Google Shape;357;p36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6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6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6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" name="Google Shape;361;p36"/>
          <p:cNvSpPr/>
          <p:nvPr/>
        </p:nvSpPr>
        <p:spPr>
          <a:xfrm>
            <a:off x="3835374" y="899143"/>
            <a:ext cx="292692" cy="255414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2" name="Google Shape;362;p36"/>
          <p:cNvGrpSpPr/>
          <p:nvPr/>
        </p:nvGrpSpPr>
        <p:grpSpPr>
          <a:xfrm>
            <a:off x="853910" y="1295826"/>
            <a:ext cx="260068" cy="317140"/>
            <a:chOff x="596350" y="929175"/>
            <a:chExt cx="407950" cy="497475"/>
          </a:xfrm>
        </p:grpSpPr>
        <p:sp>
          <p:nvSpPr>
            <p:cNvPr id="363" name="Google Shape;363;p36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6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6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6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6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6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" name="Google Shape;370;p36"/>
          <p:cNvGrpSpPr/>
          <p:nvPr/>
        </p:nvGrpSpPr>
        <p:grpSpPr>
          <a:xfrm>
            <a:off x="1706677" y="1342029"/>
            <a:ext cx="264754" cy="226695"/>
            <a:chOff x="1934025" y="1001650"/>
            <a:chExt cx="415300" cy="355600"/>
          </a:xfrm>
        </p:grpSpPr>
        <p:sp>
          <p:nvSpPr>
            <p:cNvPr id="371" name="Google Shape;371;p36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6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6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6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" name="Google Shape;375;p36"/>
          <p:cNvSpPr/>
          <p:nvPr/>
        </p:nvSpPr>
        <p:spPr>
          <a:xfrm>
            <a:off x="2134458" y="1323003"/>
            <a:ext cx="266284" cy="264738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6"/>
          <p:cNvSpPr/>
          <p:nvPr/>
        </p:nvSpPr>
        <p:spPr>
          <a:xfrm>
            <a:off x="2563373" y="1336199"/>
            <a:ext cx="265519" cy="238345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6"/>
          <p:cNvSpPr/>
          <p:nvPr/>
        </p:nvSpPr>
        <p:spPr>
          <a:xfrm>
            <a:off x="2995778" y="1338144"/>
            <a:ext cx="257757" cy="234457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6"/>
          <p:cNvSpPr/>
          <p:nvPr/>
        </p:nvSpPr>
        <p:spPr>
          <a:xfrm>
            <a:off x="3432852" y="1340471"/>
            <a:ext cx="240672" cy="229803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" name="Google Shape;379;p36"/>
          <p:cNvGrpSpPr/>
          <p:nvPr/>
        </p:nvGrpSpPr>
        <p:grpSpPr>
          <a:xfrm>
            <a:off x="3848916" y="1324944"/>
            <a:ext cx="265519" cy="265901"/>
            <a:chOff x="5294400" y="974850"/>
            <a:chExt cx="416500" cy="417100"/>
          </a:xfrm>
        </p:grpSpPr>
        <p:sp>
          <p:nvSpPr>
            <p:cNvPr id="380" name="Google Shape;380;p36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6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36"/>
          <p:cNvGrpSpPr/>
          <p:nvPr/>
        </p:nvGrpSpPr>
        <p:grpSpPr>
          <a:xfrm>
            <a:off x="4245617" y="1295061"/>
            <a:ext cx="329173" cy="320631"/>
            <a:chOff x="5916675" y="927975"/>
            <a:chExt cx="516350" cy="502950"/>
          </a:xfrm>
        </p:grpSpPr>
        <p:sp>
          <p:nvSpPr>
            <p:cNvPr id="383" name="Google Shape;383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" name="Google Shape;385;p36"/>
          <p:cNvGrpSpPr/>
          <p:nvPr/>
        </p:nvGrpSpPr>
        <p:grpSpPr>
          <a:xfrm>
            <a:off x="833717" y="1787625"/>
            <a:ext cx="296565" cy="200302"/>
            <a:chOff x="564675" y="1700625"/>
            <a:chExt cx="465200" cy="314200"/>
          </a:xfrm>
        </p:grpSpPr>
        <p:sp>
          <p:nvSpPr>
            <p:cNvPr id="386" name="Google Shape;386;p36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6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6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" name="Google Shape;389;p36"/>
          <p:cNvGrpSpPr/>
          <p:nvPr/>
        </p:nvGrpSpPr>
        <p:grpSpPr>
          <a:xfrm>
            <a:off x="1262244" y="1738713"/>
            <a:ext cx="296565" cy="290365"/>
            <a:chOff x="1236875" y="1623900"/>
            <a:chExt cx="465200" cy="455475"/>
          </a:xfrm>
        </p:grpSpPr>
        <p:sp>
          <p:nvSpPr>
            <p:cNvPr id="390" name="Google Shape;390;p36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6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6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6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6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" name="Google Shape;397;p36"/>
          <p:cNvGrpSpPr/>
          <p:nvPr/>
        </p:nvGrpSpPr>
        <p:grpSpPr>
          <a:xfrm>
            <a:off x="1700079" y="1744929"/>
            <a:ext cx="277950" cy="277934"/>
            <a:chOff x="1923675" y="1633650"/>
            <a:chExt cx="436000" cy="435975"/>
          </a:xfrm>
        </p:grpSpPr>
        <p:sp>
          <p:nvSpPr>
            <p:cNvPr id="398" name="Google Shape;398;p36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6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6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6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6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6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" name="Google Shape;404;p36"/>
          <p:cNvGrpSpPr/>
          <p:nvPr/>
        </p:nvGrpSpPr>
        <p:grpSpPr>
          <a:xfrm>
            <a:off x="2127443" y="1743765"/>
            <a:ext cx="280261" cy="280261"/>
            <a:chOff x="2594050" y="1631825"/>
            <a:chExt cx="439625" cy="439625"/>
          </a:xfrm>
        </p:grpSpPr>
        <p:sp>
          <p:nvSpPr>
            <p:cNvPr id="405" name="Google Shape;405;p36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6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6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6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" name="Google Shape;409;p36"/>
          <p:cNvSpPr/>
          <p:nvPr/>
        </p:nvSpPr>
        <p:spPr>
          <a:xfrm>
            <a:off x="2568409" y="1756187"/>
            <a:ext cx="255430" cy="255430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0" name="Google Shape;410;p36"/>
          <p:cNvGrpSpPr/>
          <p:nvPr/>
        </p:nvGrpSpPr>
        <p:grpSpPr>
          <a:xfrm>
            <a:off x="3010891" y="1722808"/>
            <a:ext cx="227476" cy="322177"/>
            <a:chOff x="3979850" y="1598950"/>
            <a:chExt cx="356825" cy="505375"/>
          </a:xfrm>
        </p:grpSpPr>
        <p:sp>
          <p:nvSpPr>
            <p:cNvPr id="411" name="Google Shape;411;p36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6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3" name="Google Shape;413;p36"/>
          <p:cNvGrpSpPr/>
          <p:nvPr/>
        </p:nvGrpSpPr>
        <p:grpSpPr>
          <a:xfrm>
            <a:off x="3403320" y="1791897"/>
            <a:ext cx="299673" cy="183998"/>
            <a:chOff x="4595425" y="1707325"/>
            <a:chExt cx="470075" cy="288625"/>
          </a:xfrm>
        </p:grpSpPr>
        <p:sp>
          <p:nvSpPr>
            <p:cNvPr id="414" name="Google Shape;414;p36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6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6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6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6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36"/>
          <p:cNvGrpSpPr/>
          <p:nvPr/>
        </p:nvGrpSpPr>
        <p:grpSpPr>
          <a:xfrm>
            <a:off x="3846207" y="1746873"/>
            <a:ext cx="270953" cy="274045"/>
            <a:chOff x="5290150" y="1636700"/>
            <a:chExt cx="425025" cy="429875"/>
          </a:xfrm>
        </p:grpSpPr>
        <p:sp>
          <p:nvSpPr>
            <p:cNvPr id="420" name="Google Shape;420;p36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6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2" name="Google Shape;422;p36"/>
          <p:cNvGrpSpPr/>
          <p:nvPr/>
        </p:nvGrpSpPr>
        <p:grpSpPr>
          <a:xfrm>
            <a:off x="4273954" y="1738713"/>
            <a:ext cx="272499" cy="285712"/>
            <a:chOff x="5961125" y="1623900"/>
            <a:chExt cx="427450" cy="448175"/>
          </a:xfrm>
        </p:grpSpPr>
        <p:sp>
          <p:nvSpPr>
            <p:cNvPr id="423" name="Google Shape;423;p36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6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6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6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6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6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6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" name="Google Shape;430;p36"/>
          <p:cNvGrpSpPr/>
          <p:nvPr/>
        </p:nvGrpSpPr>
        <p:grpSpPr>
          <a:xfrm>
            <a:off x="4693158" y="1746092"/>
            <a:ext cx="291130" cy="275607"/>
            <a:chOff x="6618700" y="1635475"/>
            <a:chExt cx="456675" cy="432325"/>
          </a:xfrm>
        </p:grpSpPr>
        <p:sp>
          <p:nvSpPr>
            <p:cNvPr id="431" name="Google Shape;431;p36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6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6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6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6" name="Google Shape;436;p36"/>
          <p:cNvGrpSpPr/>
          <p:nvPr/>
        </p:nvGrpSpPr>
        <p:grpSpPr>
          <a:xfrm>
            <a:off x="866707" y="2188597"/>
            <a:ext cx="230584" cy="247653"/>
            <a:chOff x="616425" y="2329600"/>
            <a:chExt cx="361700" cy="388475"/>
          </a:xfrm>
        </p:grpSpPr>
        <p:sp>
          <p:nvSpPr>
            <p:cNvPr id="437" name="Google Shape;437;p36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6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6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6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36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36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36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36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" name="Google Shape;445;p36"/>
          <p:cNvGrpSpPr/>
          <p:nvPr/>
        </p:nvGrpSpPr>
        <p:grpSpPr>
          <a:xfrm>
            <a:off x="1289035" y="2190924"/>
            <a:ext cx="242999" cy="242999"/>
            <a:chOff x="1278900" y="2333250"/>
            <a:chExt cx="381175" cy="381175"/>
          </a:xfrm>
        </p:grpSpPr>
        <p:sp>
          <p:nvSpPr>
            <p:cNvPr id="446" name="Google Shape;446;p36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36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36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36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36"/>
          <p:cNvGrpSpPr/>
          <p:nvPr/>
        </p:nvGrpSpPr>
        <p:grpSpPr>
          <a:xfrm>
            <a:off x="1717547" y="2190924"/>
            <a:ext cx="243015" cy="242999"/>
            <a:chOff x="1951075" y="2333250"/>
            <a:chExt cx="381200" cy="381175"/>
          </a:xfrm>
        </p:grpSpPr>
        <p:sp>
          <p:nvSpPr>
            <p:cNvPr id="451" name="Google Shape;451;p36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36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36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36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" name="Google Shape;455;p36"/>
          <p:cNvGrpSpPr/>
          <p:nvPr/>
        </p:nvGrpSpPr>
        <p:grpSpPr>
          <a:xfrm>
            <a:off x="2146074" y="2190924"/>
            <a:ext cx="242999" cy="242999"/>
            <a:chOff x="2623275" y="2333250"/>
            <a:chExt cx="381175" cy="381175"/>
          </a:xfrm>
        </p:grpSpPr>
        <p:sp>
          <p:nvSpPr>
            <p:cNvPr id="456" name="Google Shape;456;p36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36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36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36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" name="Google Shape;460;p36"/>
          <p:cNvGrpSpPr/>
          <p:nvPr/>
        </p:nvGrpSpPr>
        <p:grpSpPr>
          <a:xfrm>
            <a:off x="2631275" y="2149008"/>
            <a:ext cx="129652" cy="323738"/>
            <a:chOff x="3384375" y="2267500"/>
            <a:chExt cx="203375" cy="507825"/>
          </a:xfrm>
        </p:grpSpPr>
        <p:sp>
          <p:nvSpPr>
            <p:cNvPr id="461" name="Google Shape;461;p36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36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36"/>
          <p:cNvGrpSpPr/>
          <p:nvPr/>
        </p:nvGrpSpPr>
        <p:grpSpPr>
          <a:xfrm>
            <a:off x="3499965" y="2190143"/>
            <a:ext cx="106367" cy="241453"/>
            <a:chOff x="4747025" y="2332025"/>
            <a:chExt cx="166850" cy="378750"/>
          </a:xfrm>
        </p:grpSpPr>
        <p:sp>
          <p:nvSpPr>
            <p:cNvPr id="464" name="Google Shape;464;p36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6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36"/>
          <p:cNvGrpSpPr/>
          <p:nvPr/>
        </p:nvGrpSpPr>
        <p:grpSpPr>
          <a:xfrm>
            <a:off x="3069509" y="2150554"/>
            <a:ext cx="110240" cy="320631"/>
            <a:chOff x="4071800" y="2269925"/>
            <a:chExt cx="172925" cy="502950"/>
          </a:xfrm>
        </p:grpSpPr>
        <p:sp>
          <p:nvSpPr>
            <p:cNvPr id="467" name="Google Shape;467;p36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6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9" name="Google Shape;469;p36"/>
          <p:cNvSpPr/>
          <p:nvPr/>
        </p:nvSpPr>
        <p:spPr>
          <a:xfrm>
            <a:off x="3860221" y="2184334"/>
            <a:ext cx="242999" cy="256195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" name="Google Shape;470;p36"/>
          <p:cNvGrpSpPr/>
          <p:nvPr/>
        </p:nvGrpSpPr>
        <p:grpSpPr>
          <a:xfrm>
            <a:off x="4281333" y="2188980"/>
            <a:ext cx="262411" cy="246888"/>
            <a:chOff x="5972700" y="2330200"/>
            <a:chExt cx="411625" cy="387275"/>
          </a:xfrm>
        </p:grpSpPr>
        <p:sp>
          <p:nvSpPr>
            <p:cNvPr id="471" name="Google Shape;471;p36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36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36"/>
          <p:cNvGrpSpPr/>
          <p:nvPr/>
        </p:nvGrpSpPr>
        <p:grpSpPr>
          <a:xfrm>
            <a:off x="940466" y="2589553"/>
            <a:ext cx="83082" cy="302781"/>
            <a:chOff x="732125" y="2958550"/>
            <a:chExt cx="130325" cy="474950"/>
          </a:xfrm>
        </p:grpSpPr>
        <p:sp>
          <p:nvSpPr>
            <p:cNvPr id="474" name="Google Shape;474;p36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36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36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36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36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36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36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2" name="Google Shape;482;p36"/>
          <p:cNvSpPr/>
          <p:nvPr/>
        </p:nvSpPr>
        <p:spPr>
          <a:xfrm>
            <a:off x="1711743" y="2577531"/>
            <a:ext cx="254649" cy="326846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1316202" y="2577531"/>
            <a:ext cx="188668" cy="326846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" name="Google Shape;484;p36"/>
          <p:cNvGrpSpPr/>
          <p:nvPr/>
        </p:nvGrpSpPr>
        <p:grpSpPr>
          <a:xfrm>
            <a:off x="2120463" y="2599259"/>
            <a:ext cx="294238" cy="278715"/>
            <a:chOff x="2583100" y="2973775"/>
            <a:chExt cx="461550" cy="437200"/>
          </a:xfrm>
        </p:grpSpPr>
        <p:sp>
          <p:nvSpPr>
            <p:cNvPr id="485" name="Google Shape;485;p36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7" name="Google Shape;487;p36"/>
          <p:cNvSpPr/>
          <p:nvPr/>
        </p:nvSpPr>
        <p:spPr>
          <a:xfrm>
            <a:off x="3418094" y="2605868"/>
            <a:ext cx="270172" cy="270172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8" name="Google Shape;488;p36"/>
          <p:cNvGrpSpPr/>
          <p:nvPr/>
        </p:nvGrpSpPr>
        <p:grpSpPr>
          <a:xfrm>
            <a:off x="3819034" y="2620615"/>
            <a:ext cx="329954" cy="245326"/>
            <a:chOff x="5247525" y="3007275"/>
            <a:chExt cx="517575" cy="384825"/>
          </a:xfrm>
        </p:grpSpPr>
        <p:sp>
          <p:nvSpPr>
            <p:cNvPr id="489" name="Google Shape;489;p36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1" name="Google Shape;491;p36"/>
          <p:cNvGrpSpPr/>
          <p:nvPr/>
        </p:nvGrpSpPr>
        <p:grpSpPr>
          <a:xfrm>
            <a:off x="2993041" y="2606638"/>
            <a:ext cx="260068" cy="265519"/>
            <a:chOff x="3951850" y="2985350"/>
            <a:chExt cx="407950" cy="416500"/>
          </a:xfrm>
        </p:grpSpPr>
        <p:sp>
          <p:nvSpPr>
            <p:cNvPr id="492" name="Google Shape;492;p36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836442" y="3053796"/>
            <a:ext cx="301219" cy="231349"/>
            <a:chOff x="568950" y="3686775"/>
            <a:chExt cx="472500" cy="362900"/>
          </a:xfrm>
        </p:grpSpPr>
        <p:sp>
          <p:nvSpPr>
            <p:cNvPr id="497" name="Google Shape;497;p36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0" name="Google Shape;500;p36"/>
          <p:cNvSpPr/>
          <p:nvPr/>
        </p:nvSpPr>
        <p:spPr>
          <a:xfrm>
            <a:off x="4307767" y="2593452"/>
            <a:ext cx="204956" cy="295019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36"/>
          <p:cNvGrpSpPr/>
          <p:nvPr/>
        </p:nvGrpSpPr>
        <p:grpSpPr>
          <a:xfrm>
            <a:off x="1267296" y="3073208"/>
            <a:ext cx="286477" cy="192541"/>
            <a:chOff x="1244800" y="3717225"/>
            <a:chExt cx="449375" cy="302025"/>
          </a:xfrm>
        </p:grpSpPr>
        <p:sp>
          <p:nvSpPr>
            <p:cNvPr id="502" name="Google Shape;502;p36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6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6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" name="Google Shape;508;p36"/>
          <p:cNvGrpSpPr/>
          <p:nvPr/>
        </p:nvGrpSpPr>
        <p:grpSpPr>
          <a:xfrm>
            <a:off x="1699697" y="3058450"/>
            <a:ext cx="278715" cy="217770"/>
            <a:chOff x="1923075" y="3694075"/>
            <a:chExt cx="437200" cy="341600"/>
          </a:xfrm>
        </p:grpSpPr>
        <p:sp>
          <p:nvSpPr>
            <p:cNvPr id="509" name="Google Shape;509;p36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6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6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6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6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6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6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36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" name="Google Shape;518;p36"/>
          <p:cNvGrpSpPr/>
          <p:nvPr/>
        </p:nvGrpSpPr>
        <p:grpSpPr>
          <a:xfrm>
            <a:off x="2130934" y="3054960"/>
            <a:ext cx="273280" cy="224368"/>
            <a:chOff x="2599525" y="3688600"/>
            <a:chExt cx="428675" cy="351950"/>
          </a:xfrm>
        </p:grpSpPr>
        <p:sp>
          <p:nvSpPr>
            <p:cNvPr id="519" name="Google Shape;519;p36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2" name="Google Shape;522;p36"/>
          <p:cNvGrpSpPr/>
          <p:nvPr/>
        </p:nvGrpSpPr>
        <p:grpSpPr>
          <a:xfrm>
            <a:off x="2572657" y="3039436"/>
            <a:ext cx="253103" cy="249597"/>
            <a:chOff x="3292425" y="3664250"/>
            <a:chExt cx="397025" cy="391525"/>
          </a:xfrm>
        </p:grpSpPr>
        <p:sp>
          <p:nvSpPr>
            <p:cNvPr id="523" name="Google Shape;523;p36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36"/>
          <p:cNvGrpSpPr/>
          <p:nvPr/>
        </p:nvGrpSpPr>
        <p:grpSpPr>
          <a:xfrm>
            <a:off x="2980610" y="3071646"/>
            <a:ext cx="280277" cy="203410"/>
            <a:chOff x="3932350" y="3714775"/>
            <a:chExt cx="439650" cy="319075"/>
          </a:xfrm>
        </p:grpSpPr>
        <p:sp>
          <p:nvSpPr>
            <p:cNvPr id="527" name="Google Shape;527;p36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3409137" y="3071646"/>
            <a:ext cx="280261" cy="203410"/>
            <a:chOff x="4604550" y="3714775"/>
            <a:chExt cx="439625" cy="319075"/>
          </a:xfrm>
        </p:grpSpPr>
        <p:sp>
          <p:nvSpPr>
            <p:cNvPr id="533" name="Google Shape;533;p36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6"/>
          <p:cNvGrpSpPr/>
          <p:nvPr/>
        </p:nvGrpSpPr>
        <p:grpSpPr>
          <a:xfrm>
            <a:off x="3847753" y="3050688"/>
            <a:ext cx="267846" cy="237963"/>
            <a:chOff x="5292575" y="3681900"/>
            <a:chExt cx="420150" cy="373275"/>
          </a:xfrm>
        </p:grpSpPr>
        <p:sp>
          <p:nvSpPr>
            <p:cNvPr id="536" name="Google Shape;536;p36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36"/>
          <p:cNvGrpSpPr/>
          <p:nvPr/>
        </p:nvGrpSpPr>
        <p:grpSpPr>
          <a:xfrm>
            <a:off x="4261140" y="3020407"/>
            <a:ext cx="298127" cy="298127"/>
            <a:chOff x="5941025" y="3634400"/>
            <a:chExt cx="467650" cy="467650"/>
          </a:xfrm>
        </p:grpSpPr>
        <p:sp>
          <p:nvSpPr>
            <p:cNvPr id="544" name="Google Shape;544;p36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36"/>
          <p:cNvGrpSpPr/>
          <p:nvPr/>
        </p:nvGrpSpPr>
        <p:grpSpPr>
          <a:xfrm>
            <a:off x="4708697" y="3039436"/>
            <a:ext cx="260068" cy="260084"/>
            <a:chOff x="6643075" y="3664250"/>
            <a:chExt cx="407950" cy="407975"/>
          </a:xfrm>
        </p:grpSpPr>
        <p:sp>
          <p:nvSpPr>
            <p:cNvPr id="551" name="Google Shape;551;p36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" name="Google Shape;553;p36"/>
          <p:cNvGrpSpPr/>
          <p:nvPr/>
        </p:nvGrpSpPr>
        <p:grpSpPr>
          <a:xfrm>
            <a:off x="841096" y="3457095"/>
            <a:ext cx="281823" cy="281807"/>
            <a:chOff x="576250" y="4319400"/>
            <a:chExt cx="442075" cy="442050"/>
          </a:xfrm>
        </p:grpSpPr>
        <p:sp>
          <p:nvSpPr>
            <p:cNvPr id="554" name="Google Shape;554;p36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1257982" y="3511840"/>
            <a:ext cx="305108" cy="172348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2995395" y="3468745"/>
            <a:ext cx="258522" cy="258538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2566863" y="3485049"/>
            <a:ext cx="258522" cy="225930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3422764" y="3467581"/>
            <a:ext cx="260849" cy="260865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1D1D1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6"/>
          <p:cNvGrpSpPr/>
          <p:nvPr/>
        </p:nvGrpSpPr>
        <p:grpSpPr>
          <a:xfrm>
            <a:off x="3832230" y="3471454"/>
            <a:ext cx="298892" cy="246888"/>
            <a:chOff x="5268225" y="4341925"/>
            <a:chExt cx="468850" cy="387275"/>
          </a:xfrm>
        </p:grpSpPr>
        <p:sp>
          <p:nvSpPr>
            <p:cNvPr id="563" name="Google Shape;563;p36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6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6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36"/>
          <p:cNvGrpSpPr/>
          <p:nvPr/>
        </p:nvGrpSpPr>
        <p:grpSpPr>
          <a:xfrm>
            <a:off x="4275898" y="3463693"/>
            <a:ext cx="268611" cy="268611"/>
            <a:chOff x="5964175" y="4329750"/>
            <a:chExt cx="421350" cy="421350"/>
          </a:xfrm>
        </p:grpSpPr>
        <p:sp>
          <p:nvSpPr>
            <p:cNvPr id="572" name="Google Shape;572;p36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6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6"/>
          <p:cNvGrpSpPr/>
          <p:nvPr/>
        </p:nvGrpSpPr>
        <p:grpSpPr>
          <a:xfrm>
            <a:off x="1269225" y="3892220"/>
            <a:ext cx="282604" cy="273280"/>
            <a:chOff x="1247825" y="5001950"/>
            <a:chExt cx="443300" cy="428675"/>
          </a:xfrm>
        </p:grpSpPr>
        <p:sp>
          <p:nvSpPr>
            <p:cNvPr id="575" name="Google Shape;575;p36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6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6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6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6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6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36"/>
          <p:cNvGrpSpPr/>
          <p:nvPr/>
        </p:nvGrpSpPr>
        <p:grpSpPr>
          <a:xfrm>
            <a:off x="1722981" y="3878625"/>
            <a:ext cx="232146" cy="295800"/>
            <a:chOff x="1959600" y="4980625"/>
            <a:chExt cx="364150" cy="464000"/>
          </a:xfrm>
        </p:grpSpPr>
        <p:sp>
          <p:nvSpPr>
            <p:cNvPr id="582" name="Google Shape;582;p36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6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6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6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6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6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6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36"/>
          <p:cNvGrpSpPr/>
          <p:nvPr/>
        </p:nvGrpSpPr>
        <p:grpSpPr>
          <a:xfrm>
            <a:off x="2134440" y="3889893"/>
            <a:ext cx="266284" cy="273663"/>
            <a:chOff x="2605025" y="4998300"/>
            <a:chExt cx="417700" cy="429275"/>
          </a:xfrm>
        </p:grpSpPr>
        <p:sp>
          <p:nvSpPr>
            <p:cNvPr id="590" name="Google Shape;590;p36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6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6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36"/>
          <p:cNvGrpSpPr/>
          <p:nvPr/>
        </p:nvGrpSpPr>
        <p:grpSpPr>
          <a:xfrm>
            <a:off x="2536957" y="3892220"/>
            <a:ext cx="318304" cy="265120"/>
            <a:chOff x="3236425" y="5001950"/>
            <a:chExt cx="499300" cy="415875"/>
          </a:xfrm>
        </p:grpSpPr>
        <p:sp>
          <p:nvSpPr>
            <p:cNvPr id="594" name="Google Shape;594;p36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6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6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6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6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6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0" name="Google Shape;600;p36"/>
          <p:cNvGrpSpPr/>
          <p:nvPr/>
        </p:nvGrpSpPr>
        <p:grpSpPr>
          <a:xfrm>
            <a:off x="3003512" y="3878625"/>
            <a:ext cx="242234" cy="288421"/>
            <a:chOff x="3968275" y="4980625"/>
            <a:chExt cx="379975" cy="452425"/>
          </a:xfrm>
        </p:grpSpPr>
        <p:sp>
          <p:nvSpPr>
            <p:cNvPr id="601" name="Google Shape;601;p36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6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6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4" name="Google Shape;604;p36"/>
          <p:cNvGrpSpPr/>
          <p:nvPr/>
        </p:nvGrpSpPr>
        <p:grpSpPr>
          <a:xfrm>
            <a:off x="4259195" y="3943061"/>
            <a:ext cx="306669" cy="166929"/>
            <a:chOff x="5937975" y="5081700"/>
            <a:chExt cx="481050" cy="261850"/>
          </a:xfrm>
        </p:grpSpPr>
        <p:sp>
          <p:nvSpPr>
            <p:cNvPr id="605" name="Google Shape;605;p36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6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6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solidFill>
              <a:srgbClr val="000000"/>
            </a:solidFill>
            <a:ln cap="flat" cmpd="sng" w="952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" name="Google Shape;608;p36"/>
          <p:cNvGrpSpPr/>
          <p:nvPr/>
        </p:nvGrpSpPr>
        <p:grpSpPr>
          <a:xfrm>
            <a:off x="4728093" y="3910851"/>
            <a:ext cx="220097" cy="253088"/>
            <a:chOff x="6673500" y="5031175"/>
            <a:chExt cx="345250" cy="397000"/>
          </a:xfrm>
        </p:grpSpPr>
        <p:sp>
          <p:nvSpPr>
            <p:cNvPr id="609" name="Google Shape;609;p36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6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6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6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6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" name="Google Shape;614;p36"/>
          <p:cNvGrpSpPr/>
          <p:nvPr/>
        </p:nvGrpSpPr>
        <p:grpSpPr>
          <a:xfrm>
            <a:off x="2977518" y="895635"/>
            <a:ext cx="294238" cy="262411"/>
            <a:chOff x="3927500" y="301425"/>
            <a:chExt cx="461550" cy="411625"/>
          </a:xfrm>
        </p:grpSpPr>
        <p:sp>
          <p:nvSpPr>
            <p:cNvPr id="615" name="Google Shape;615;p36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6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6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6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6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6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6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6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6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6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6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6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6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6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6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6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6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6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6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6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6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6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6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6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6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6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6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" name="Google Shape;642;p36"/>
          <p:cNvGrpSpPr/>
          <p:nvPr/>
        </p:nvGrpSpPr>
        <p:grpSpPr>
          <a:xfrm>
            <a:off x="4712570" y="900688"/>
            <a:ext cx="252322" cy="252322"/>
            <a:chOff x="6649150" y="309350"/>
            <a:chExt cx="395800" cy="395800"/>
          </a:xfrm>
        </p:grpSpPr>
        <p:sp>
          <p:nvSpPr>
            <p:cNvPr id="643" name="Google Shape;643;p36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6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6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6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6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6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6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6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6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6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6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6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6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6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6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6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6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6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6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6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6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6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6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6" name="Google Shape;666;p36"/>
          <p:cNvGrpSpPr/>
          <p:nvPr/>
        </p:nvGrpSpPr>
        <p:grpSpPr>
          <a:xfrm>
            <a:off x="4282098" y="906505"/>
            <a:ext cx="256211" cy="242617"/>
            <a:chOff x="5973900" y="318475"/>
            <a:chExt cx="401900" cy="380575"/>
          </a:xfrm>
        </p:grpSpPr>
        <p:sp>
          <p:nvSpPr>
            <p:cNvPr id="667" name="Google Shape;667;p36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6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6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6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6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6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6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6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6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6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6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6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6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6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" name="Google Shape;681;p36"/>
          <p:cNvGrpSpPr/>
          <p:nvPr/>
        </p:nvGrpSpPr>
        <p:grpSpPr>
          <a:xfrm>
            <a:off x="1282437" y="1295826"/>
            <a:ext cx="260068" cy="317140"/>
            <a:chOff x="1268550" y="929175"/>
            <a:chExt cx="407950" cy="497475"/>
          </a:xfrm>
        </p:grpSpPr>
        <p:sp>
          <p:nvSpPr>
            <p:cNvPr id="682" name="Google Shape;682;p36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6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6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" name="Google Shape;685;p36"/>
          <p:cNvGrpSpPr/>
          <p:nvPr/>
        </p:nvGrpSpPr>
        <p:grpSpPr>
          <a:xfrm>
            <a:off x="4685014" y="1307859"/>
            <a:ext cx="307434" cy="295019"/>
            <a:chOff x="6605925" y="948050"/>
            <a:chExt cx="482250" cy="462775"/>
          </a:xfrm>
        </p:grpSpPr>
        <p:sp>
          <p:nvSpPr>
            <p:cNvPr id="686" name="Google Shape;686;p36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" name="Google Shape;692;p36"/>
          <p:cNvGrpSpPr/>
          <p:nvPr/>
        </p:nvGrpSpPr>
        <p:grpSpPr>
          <a:xfrm>
            <a:off x="4756828" y="2181600"/>
            <a:ext cx="163806" cy="259702"/>
            <a:chOff x="6718575" y="2318625"/>
            <a:chExt cx="256950" cy="407375"/>
          </a:xfrm>
        </p:grpSpPr>
        <p:sp>
          <p:nvSpPr>
            <p:cNvPr id="693" name="Google Shape;693;p36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6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6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6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6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6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6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" name="Google Shape;701;p36"/>
          <p:cNvGrpSpPr/>
          <p:nvPr/>
        </p:nvGrpSpPr>
        <p:grpSpPr>
          <a:xfrm>
            <a:off x="2558298" y="2657096"/>
            <a:ext cx="275607" cy="167710"/>
            <a:chOff x="3269900" y="3064500"/>
            <a:chExt cx="432325" cy="263075"/>
          </a:xfrm>
        </p:grpSpPr>
        <p:sp>
          <p:nvSpPr>
            <p:cNvPr id="702" name="Google Shape;702;p36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6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6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" name="Google Shape;705;p36"/>
          <p:cNvGrpSpPr/>
          <p:nvPr/>
        </p:nvGrpSpPr>
        <p:grpSpPr>
          <a:xfrm>
            <a:off x="4738181" y="2605857"/>
            <a:ext cx="201083" cy="282604"/>
            <a:chOff x="6689325" y="2984125"/>
            <a:chExt cx="315425" cy="443300"/>
          </a:xfrm>
        </p:grpSpPr>
        <p:sp>
          <p:nvSpPr>
            <p:cNvPr id="706" name="Google Shape;706;p36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6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6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6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6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" name="Google Shape;711;p36"/>
          <p:cNvGrpSpPr/>
          <p:nvPr/>
        </p:nvGrpSpPr>
        <p:grpSpPr>
          <a:xfrm>
            <a:off x="1741230" y="3436137"/>
            <a:ext cx="194485" cy="314415"/>
            <a:chOff x="1988225" y="4286525"/>
            <a:chExt cx="305075" cy="493200"/>
          </a:xfrm>
        </p:grpSpPr>
        <p:sp>
          <p:nvSpPr>
            <p:cNvPr id="712" name="Google Shape;712;p36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6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6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6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6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6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6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" name="Google Shape;719;p36"/>
          <p:cNvGrpSpPr/>
          <p:nvPr/>
        </p:nvGrpSpPr>
        <p:grpSpPr>
          <a:xfrm>
            <a:off x="2153836" y="3458258"/>
            <a:ext cx="234855" cy="297346"/>
            <a:chOff x="2635450" y="4321225"/>
            <a:chExt cx="368400" cy="466425"/>
          </a:xfrm>
        </p:grpSpPr>
        <p:sp>
          <p:nvSpPr>
            <p:cNvPr id="720" name="Google Shape;720;p36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6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6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6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6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6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36"/>
          <p:cNvGrpSpPr/>
          <p:nvPr/>
        </p:nvGrpSpPr>
        <p:grpSpPr>
          <a:xfrm>
            <a:off x="4708697" y="3450879"/>
            <a:ext cx="260068" cy="291130"/>
            <a:chOff x="6643075" y="4309650"/>
            <a:chExt cx="407950" cy="456675"/>
          </a:xfrm>
        </p:grpSpPr>
        <p:sp>
          <p:nvSpPr>
            <p:cNvPr id="727" name="Google Shape;727;p36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6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6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6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6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6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6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6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6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36"/>
          <p:cNvGrpSpPr/>
          <p:nvPr/>
        </p:nvGrpSpPr>
        <p:grpSpPr>
          <a:xfrm>
            <a:off x="3810109" y="3861939"/>
            <a:ext cx="343150" cy="329173"/>
            <a:chOff x="5233525" y="4954450"/>
            <a:chExt cx="538275" cy="516350"/>
          </a:xfrm>
        </p:grpSpPr>
        <p:sp>
          <p:nvSpPr>
            <p:cNvPr id="737" name="Google Shape;737;p36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6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6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6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6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6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6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6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6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6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6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36"/>
          <p:cNvGrpSpPr/>
          <p:nvPr/>
        </p:nvGrpSpPr>
        <p:grpSpPr>
          <a:xfrm>
            <a:off x="3378473" y="3867756"/>
            <a:ext cx="349366" cy="317539"/>
            <a:chOff x="4556450" y="4963575"/>
            <a:chExt cx="548025" cy="498100"/>
          </a:xfrm>
        </p:grpSpPr>
        <p:sp>
          <p:nvSpPr>
            <p:cNvPr id="749" name="Google Shape;749;p36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6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6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6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6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" name="Google Shape;754;p36"/>
          <p:cNvGrpSpPr/>
          <p:nvPr/>
        </p:nvGrpSpPr>
        <p:grpSpPr>
          <a:xfrm>
            <a:off x="812759" y="3936463"/>
            <a:ext cx="337716" cy="186724"/>
            <a:chOff x="531800" y="5071350"/>
            <a:chExt cx="529750" cy="292900"/>
          </a:xfrm>
        </p:grpSpPr>
        <p:sp>
          <p:nvSpPr>
            <p:cNvPr id="755" name="Google Shape;755;p36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6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6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6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6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6"/>
          <p:cNvGrpSpPr/>
          <p:nvPr/>
        </p:nvGrpSpPr>
        <p:grpSpPr>
          <a:xfrm>
            <a:off x="6357319" y="2387863"/>
            <a:ext cx="433992" cy="422729"/>
            <a:chOff x="5916675" y="927975"/>
            <a:chExt cx="516350" cy="502950"/>
          </a:xfrm>
        </p:grpSpPr>
        <p:sp>
          <p:nvSpPr>
            <p:cNvPr id="763" name="Google Shape;763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38100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" name="Google Shape;765;p36"/>
          <p:cNvGrpSpPr/>
          <p:nvPr/>
        </p:nvGrpSpPr>
        <p:grpSpPr>
          <a:xfrm>
            <a:off x="5473339" y="3093764"/>
            <a:ext cx="1079481" cy="1051467"/>
            <a:chOff x="5916675" y="927975"/>
            <a:chExt cx="516350" cy="502950"/>
          </a:xfrm>
        </p:grpSpPr>
        <p:sp>
          <p:nvSpPr>
            <p:cNvPr id="766" name="Google Shape;766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solidFill>
              <a:srgbClr val="FF0000"/>
            </a:solidFill>
            <a:ln cap="rnd" cmpd="sng" w="9525">
              <a:solidFill>
                <a:srgbClr val="F1C232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8" name="Google Shape;768;p36"/>
          <p:cNvGrpSpPr/>
          <p:nvPr/>
        </p:nvGrpSpPr>
        <p:grpSpPr>
          <a:xfrm>
            <a:off x="5473482" y="2387863"/>
            <a:ext cx="433992" cy="422729"/>
            <a:chOff x="5916675" y="927975"/>
            <a:chExt cx="516350" cy="502950"/>
          </a:xfrm>
        </p:grpSpPr>
        <p:sp>
          <p:nvSpPr>
            <p:cNvPr id="769" name="Google Shape;769;p36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1C23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1" name="Google Shape;771;p36"/>
          <p:cNvSpPr/>
          <p:nvPr/>
        </p:nvSpPr>
        <p:spPr>
          <a:xfrm>
            <a:off x="6549480" y="2624240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2" name="Google Shape;772;p36"/>
          <p:cNvSpPr/>
          <p:nvPr/>
        </p:nvSpPr>
        <p:spPr>
          <a:xfrm>
            <a:off x="5665643" y="2624240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6"/>
          <p:cNvSpPr/>
          <p:nvPr/>
        </p:nvSpPr>
        <p:spPr>
          <a:xfrm>
            <a:off x="5951178" y="3681778"/>
            <a:ext cx="1000561" cy="565194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9525">
            <a:solidFill>
              <a:srgbClr val="4A86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37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779" name="Google Shape;779;p37"/>
            <p:cNvSpPr/>
            <p:nvPr/>
          </p:nvSpPr>
          <p:spPr>
            <a:xfrm>
              <a:off x="5913437" y="4054475"/>
              <a:ext cx="2273299" cy="1746250"/>
            </a:xfrm>
            <a:custGeom>
              <a:rect b="b" l="l" r="r" t="t"/>
              <a:pathLst>
                <a:path extrusionOk="0" h="397" w="517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7"/>
            <p:cNvSpPr/>
            <p:nvPr/>
          </p:nvSpPr>
          <p:spPr>
            <a:xfrm>
              <a:off x="4137025" y="4141787"/>
              <a:ext cx="2019301" cy="1681162"/>
            </a:xfrm>
            <a:custGeom>
              <a:rect b="b" l="l" r="r" t="t"/>
              <a:pathLst>
                <a:path extrusionOk="0" h="382" w="459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7"/>
            <p:cNvSpPr/>
            <p:nvPr/>
          </p:nvSpPr>
          <p:spPr>
            <a:xfrm>
              <a:off x="4014787" y="1057275"/>
              <a:ext cx="2276475" cy="1747837"/>
            </a:xfrm>
            <a:custGeom>
              <a:rect b="b" l="l" r="r" t="t"/>
              <a:pathLst>
                <a:path extrusionOk="0" h="397" w="518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7"/>
            <p:cNvSpPr/>
            <p:nvPr/>
          </p:nvSpPr>
          <p:spPr>
            <a:xfrm>
              <a:off x="3706812" y="2355850"/>
              <a:ext cx="1323975" cy="2309812"/>
            </a:xfrm>
            <a:custGeom>
              <a:rect b="b" l="l" r="r" t="t"/>
              <a:pathLst>
                <a:path extrusionOk="0" h="525" w="301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37"/>
            <p:cNvSpPr/>
            <p:nvPr/>
          </p:nvSpPr>
          <p:spPr>
            <a:xfrm>
              <a:off x="7170737" y="2192337"/>
              <a:ext cx="1328737" cy="2314575"/>
            </a:xfrm>
            <a:custGeom>
              <a:rect b="b" l="l" r="r" t="t"/>
              <a:pathLst>
                <a:path extrusionOk="0" h="526" w="302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37"/>
            <p:cNvSpPr/>
            <p:nvPr/>
          </p:nvSpPr>
          <p:spPr>
            <a:xfrm>
              <a:off x="6045200" y="1035050"/>
              <a:ext cx="2019301" cy="1685925"/>
            </a:xfrm>
            <a:custGeom>
              <a:rect b="b" l="l" r="r" t="t"/>
              <a:pathLst>
                <a:path extrusionOk="0" h="383" w="459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5" name="Google Shape;785;p37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786" name="Google Shape;786;p37"/>
            <p:cNvSpPr/>
            <p:nvPr/>
          </p:nvSpPr>
          <p:spPr>
            <a:xfrm>
              <a:off x="1400175" y="3135312"/>
              <a:ext cx="2132011" cy="2562226"/>
            </a:xfrm>
            <a:custGeom>
              <a:rect b="b" l="l" r="r" t="t"/>
              <a:pathLst>
                <a:path extrusionOk="0" h="574" w="478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7"/>
            <p:cNvSpPr/>
            <p:nvPr/>
          </p:nvSpPr>
          <p:spPr>
            <a:xfrm>
              <a:off x="3314700" y="3563937"/>
              <a:ext cx="2559050" cy="2133600"/>
            </a:xfrm>
            <a:custGeom>
              <a:rect b="b" l="l" r="r" t="t"/>
              <a:pathLst>
                <a:path extrusionOk="0" h="478" w="574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37"/>
            <p:cNvSpPr/>
            <p:nvPr/>
          </p:nvSpPr>
          <p:spPr>
            <a:xfrm>
              <a:off x="3741737" y="1223962"/>
              <a:ext cx="2132011" cy="2559050"/>
            </a:xfrm>
            <a:custGeom>
              <a:rect b="b" l="l" r="r" t="t"/>
              <a:pathLst>
                <a:path extrusionOk="0" h="573" w="478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37"/>
            <p:cNvSpPr/>
            <p:nvPr/>
          </p:nvSpPr>
          <p:spPr>
            <a:xfrm>
              <a:off x="1400175" y="1220787"/>
              <a:ext cx="2560637" cy="2133600"/>
            </a:xfrm>
            <a:custGeom>
              <a:rect b="b" l="l" r="r" t="t"/>
              <a:pathLst>
                <a:path extrusionOk="0" h="478" w="574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0" name="Google Shape;790;p37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91" name="Google Shape;791;p37"/>
            <p:cNvSpPr/>
            <p:nvPr/>
          </p:nvSpPr>
          <p:spPr>
            <a:xfrm>
              <a:off x="2008187" y="4025900"/>
              <a:ext cx="4252913" cy="1917700"/>
            </a:xfrm>
            <a:custGeom>
              <a:rect b="b" l="l" r="r" t="t"/>
              <a:pathLst>
                <a:path extrusionOk="0" h="450" w="999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4271962" y="931862"/>
              <a:ext cx="2389187" cy="3724276"/>
            </a:xfrm>
            <a:custGeom>
              <a:rect b="b" l="l" r="r" t="t"/>
              <a:pathLst>
                <a:path extrusionOk="0" h="874" w="561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649412" y="927100"/>
              <a:ext cx="2870200" cy="3652836"/>
            </a:xfrm>
            <a:custGeom>
              <a:rect b="b" l="l" r="r" t="t"/>
              <a:pathLst>
                <a:path extrusionOk="0" h="857" w="674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4" name="Google Shape;794;p37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95" name="Google Shape;795;p37"/>
            <p:cNvSpPr/>
            <p:nvPr/>
          </p:nvSpPr>
          <p:spPr>
            <a:xfrm>
              <a:off x="1301750" y="2546350"/>
              <a:ext cx="1801812" cy="2917825"/>
            </a:xfrm>
            <a:custGeom>
              <a:rect b="b" l="l" r="r" t="t"/>
              <a:pathLst>
                <a:path extrusionOk="0" h="655" w="405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2387600" y="4403725"/>
              <a:ext cx="2865436" cy="1617662"/>
            </a:xfrm>
            <a:custGeom>
              <a:rect b="b" l="l" r="r" t="t"/>
              <a:pathLst>
                <a:path extrusionOk="0" h="363" w="644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4546600" y="2790825"/>
              <a:ext cx="1851025" cy="2717800"/>
            </a:xfrm>
            <a:custGeom>
              <a:rect b="b" l="l" r="r" t="t"/>
              <a:pathLst>
                <a:path extrusionOk="0" h="610" w="416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3962400" y="925512"/>
              <a:ext cx="2297112" cy="2333625"/>
            </a:xfrm>
            <a:custGeom>
              <a:rect b="b" l="l" r="r" t="t"/>
              <a:pathLst>
                <a:path extrusionOk="0" h="524" w="516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466850" y="920750"/>
              <a:ext cx="2759074" cy="2097087"/>
            </a:xfrm>
            <a:custGeom>
              <a:rect b="b" l="l" r="r" t="t"/>
              <a:pathLst>
                <a:path extrusionOk="0" h="471" w="62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0" name="Google Shape;800;p37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801" name="Google Shape;801;p37"/>
            <p:cNvSpPr/>
            <p:nvPr/>
          </p:nvSpPr>
          <p:spPr>
            <a:xfrm>
              <a:off x="5732756" y="2682276"/>
              <a:ext cx="400276" cy="538927"/>
            </a:xfrm>
            <a:custGeom>
              <a:rect b="b" l="l" r="r" t="t"/>
              <a:pathLst>
                <a:path extrusionOk="0" h="902" w="67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6094186" y="2682276"/>
              <a:ext cx="358476" cy="531209"/>
            </a:xfrm>
            <a:custGeom>
              <a:rect b="b" l="l" r="r" t="t"/>
              <a:pathLst>
                <a:path extrusionOk="0" h="889" w="60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5787732" y="3124950"/>
              <a:ext cx="616090" cy="277182"/>
            </a:xfrm>
            <a:custGeom>
              <a:rect b="b" l="l" r="r" t="t"/>
              <a:pathLst>
                <a:path extrusionOk="0" h="464" w="1031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37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805" name="Google Shape;805;p37"/>
            <p:cNvSpPr/>
            <p:nvPr/>
          </p:nvSpPr>
          <p:spPr>
            <a:xfrm>
              <a:off x="6768809" y="2682954"/>
              <a:ext cx="400157" cy="358101"/>
            </a:xfrm>
            <a:custGeom>
              <a:rect b="b" l="l" r="r" t="t"/>
              <a:pathLst>
                <a:path extrusionOk="0" h="571" w="638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7"/>
            <p:cNvSpPr/>
            <p:nvPr/>
          </p:nvSpPr>
          <p:spPr>
            <a:xfrm>
              <a:off x="6768809" y="3002032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7"/>
            <p:cNvSpPr/>
            <p:nvPr/>
          </p:nvSpPr>
          <p:spPr>
            <a:xfrm>
              <a:off x="7129915" y="2682265"/>
              <a:ext cx="358808" cy="400111"/>
            </a:xfrm>
            <a:custGeom>
              <a:rect b="b" l="l" r="r" t="t"/>
              <a:pathLst>
                <a:path extrusionOk="0" h="638" w="572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37"/>
            <p:cNvSpPr/>
            <p:nvPr/>
          </p:nvSpPr>
          <p:spPr>
            <a:xfrm>
              <a:off x="7088567" y="3043581"/>
              <a:ext cx="400157" cy="358561"/>
            </a:xfrm>
            <a:custGeom>
              <a:rect b="b" l="l" r="r" t="t"/>
              <a:pathLst>
                <a:path extrusionOk="0" h="572" w="638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9" name="Google Shape;809;p37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810" name="Google Shape;810;p37"/>
            <p:cNvSpPr/>
            <p:nvPr/>
          </p:nvSpPr>
          <p:spPr>
            <a:xfrm>
              <a:off x="7804870" y="2922841"/>
              <a:ext cx="256443" cy="407568"/>
            </a:xfrm>
            <a:custGeom>
              <a:rect b="b" l="l" r="r" t="t"/>
              <a:pathLst>
                <a:path extrusionOk="0" h="598" w="376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7"/>
            <p:cNvSpPr/>
            <p:nvPr/>
          </p:nvSpPr>
          <p:spPr>
            <a:xfrm>
              <a:off x="7823833" y="2682313"/>
              <a:ext cx="377215" cy="304549"/>
            </a:xfrm>
            <a:custGeom>
              <a:rect b="b" l="l" r="r" t="t"/>
              <a:pathLst>
                <a:path extrusionOk="0" h="447" w="553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7"/>
            <p:cNvSpPr/>
            <p:nvPr/>
          </p:nvSpPr>
          <p:spPr>
            <a:xfrm>
              <a:off x="8277575" y="2932985"/>
              <a:ext cx="247414" cy="390661"/>
            </a:xfrm>
            <a:custGeom>
              <a:rect b="b" l="l" r="r" t="t"/>
              <a:pathLst>
                <a:path extrusionOk="0" h="573" w="363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37"/>
            <p:cNvSpPr/>
            <p:nvPr/>
          </p:nvSpPr>
          <p:spPr>
            <a:xfrm>
              <a:off x="8166284" y="2682313"/>
              <a:ext cx="336357" cy="315595"/>
            </a:xfrm>
            <a:custGeom>
              <a:rect b="b" l="l" r="r" t="t"/>
              <a:pathLst>
                <a:path extrusionOk="0" h="463" w="493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37"/>
            <p:cNvSpPr/>
            <p:nvPr/>
          </p:nvSpPr>
          <p:spPr>
            <a:xfrm>
              <a:off x="7965147" y="3183207"/>
              <a:ext cx="408594" cy="218887"/>
            </a:xfrm>
            <a:custGeom>
              <a:rect b="b" l="l" r="r" t="t"/>
              <a:pathLst>
                <a:path extrusionOk="0" h="321" w="599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37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816" name="Google Shape;816;p37"/>
            <p:cNvSpPr/>
            <p:nvPr/>
          </p:nvSpPr>
          <p:spPr>
            <a:xfrm>
              <a:off x="8841135" y="2874744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7"/>
            <p:cNvSpPr/>
            <p:nvPr/>
          </p:nvSpPr>
          <p:spPr>
            <a:xfrm>
              <a:off x="8899694" y="3138374"/>
              <a:ext cx="304599" cy="264093"/>
            </a:xfrm>
            <a:custGeom>
              <a:rect b="b" l="l" r="r" t="t"/>
              <a:pathLst>
                <a:path extrusionOk="0" h="391" w="451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37"/>
            <p:cNvSpPr/>
            <p:nvPr/>
          </p:nvSpPr>
          <p:spPr>
            <a:xfrm>
              <a:off x="8889742" y="2681940"/>
              <a:ext cx="344871" cy="273814"/>
            </a:xfrm>
            <a:custGeom>
              <a:rect b="b" l="l" r="r" t="t"/>
              <a:pathLst>
                <a:path extrusionOk="0" h="405" w="511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37"/>
            <p:cNvSpPr/>
            <p:nvPr/>
          </p:nvSpPr>
          <p:spPr>
            <a:xfrm>
              <a:off x="9198969" y="2681940"/>
              <a:ext cx="304599" cy="264325"/>
            </a:xfrm>
            <a:custGeom>
              <a:rect b="b" l="l" r="r" t="t"/>
              <a:pathLst>
                <a:path extrusionOk="0" h="391" w="451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37"/>
            <p:cNvSpPr/>
            <p:nvPr/>
          </p:nvSpPr>
          <p:spPr>
            <a:xfrm>
              <a:off x="9351499" y="2861088"/>
              <a:ext cx="210627" cy="348807"/>
            </a:xfrm>
            <a:custGeom>
              <a:rect b="b" l="l" r="r" t="t"/>
              <a:pathLst>
                <a:path extrusionOk="0" h="516" w="312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7"/>
            <p:cNvSpPr/>
            <p:nvPr/>
          </p:nvSpPr>
          <p:spPr>
            <a:xfrm>
              <a:off x="9168648" y="3128885"/>
              <a:ext cx="344871" cy="273120"/>
            </a:xfrm>
            <a:custGeom>
              <a:rect b="b" l="l" r="r" t="t"/>
              <a:pathLst>
                <a:path extrusionOk="0" h="404" w="511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2" name="Google Shape;822;p37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823" name="Google Shape;823;p37"/>
            <p:cNvSpPr/>
            <p:nvPr/>
          </p:nvSpPr>
          <p:spPr>
            <a:xfrm>
              <a:off x="4103687" y="1439862"/>
              <a:ext cx="2254250" cy="3986211"/>
            </a:xfrm>
            <a:custGeom>
              <a:rect b="b" l="l" r="r" t="t"/>
              <a:pathLst>
                <a:path extrusionOk="0" h="887" w="502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37"/>
            <p:cNvSpPr/>
            <p:nvPr/>
          </p:nvSpPr>
          <p:spPr>
            <a:xfrm>
              <a:off x="5837237" y="1439862"/>
              <a:ext cx="2252662" cy="3986211"/>
            </a:xfrm>
            <a:custGeom>
              <a:rect b="b" l="l" r="r" t="t"/>
              <a:pathLst>
                <a:path extrusionOk="0" h="887" w="502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5" name="Google Shape;825;p37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826" name="Google Shape;826;p37"/>
            <p:cNvSpPr/>
            <p:nvPr/>
          </p:nvSpPr>
          <p:spPr>
            <a:xfrm>
              <a:off x="10056560" y="2963533"/>
              <a:ext cx="541911" cy="438554"/>
            </a:xfrm>
            <a:custGeom>
              <a:rect b="b" l="l" r="r" t="t"/>
              <a:pathLst>
                <a:path extrusionOk="0" h="697" w="861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7"/>
            <p:cNvSpPr/>
            <p:nvPr/>
          </p:nvSpPr>
          <p:spPr>
            <a:xfrm>
              <a:off x="9878272" y="2791266"/>
              <a:ext cx="459066" cy="594405"/>
            </a:xfrm>
            <a:custGeom>
              <a:rect b="b" l="l" r="r" t="t"/>
              <a:pathLst>
                <a:path extrusionOk="0" h="945" w="729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7"/>
            <p:cNvSpPr/>
            <p:nvPr/>
          </p:nvSpPr>
          <p:spPr>
            <a:xfrm>
              <a:off x="9994853" y="2682320"/>
              <a:ext cx="583546" cy="500170"/>
            </a:xfrm>
            <a:custGeom>
              <a:rect b="b" l="l" r="r" t="t"/>
              <a:pathLst>
                <a:path extrusionOk="0" h="795" w="927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7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830" name="Google Shape;830;p37"/>
            <p:cNvSpPr/>
            <p:nvPr/>
          </p:nvSpPr>
          <p:spPr>
            <a:xfrm>
              <a:off x="11401733" y="2955582"/>
              <a:ext cx="229448" cy="412406"/>
            </a:xfrm>
            <a:custGeom>
              <a:rect b="b" l="l" r="r" t="t"/>
              <a:pathLst>
                <a:path extrusionOk="0" h="602" w="335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7"/>
            <p:cNvSpPr/>
            <p:nvPr/>
          </p:nvSpPr>
          <p:spPr>
            <a:xfrm>
              <a:off x="10914618" y="3012482"/>
              <a:ext cx="370771" cy="315723"/>
            </a:xfrm>
            <a:custGeom>
              <a:rect b="b" l="l" r="r" t="t"/>
              <a:pathLst>
                <a:path extrusionOk="0" h="461" w="542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7"/>
            <p:cNvSpPr/>
            <p:nvPr/>
          </p:nvSpPr>
          <p:spPr>
            <a:xfrm>
              <a:off x="11136202" y="2682187"/>
              <a:ext cx="343016" cy="292593"/>
            </a:xfrm>
            <a:custGeom>
              <a:rect b="b" l="l" r="r" t="t"/>
              <a:pathLst>
                <a:path extrusionOk="0" h="427" w="501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7"/>
            <p:cNvSpPr/>
            <p:nvPr/>
          </p:nvSpPr>
          <p:spPr>
            <a:xfrm>
              <a:off x="10917856" y="2716419"/>
              <a:ext cx="230142" cy="411712"/>
            </a:xfrm>
            <a:custGeom>
              <a:rect b="b" l="l" r="r" t="t"/>
              <a:pathLst>
                <a:path extrusionOk="0" h="601" w="336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4" name="Google Shape;834;p37"/>
            <p:cNvSpPr/>
            <p:nvPr/>
          </p:nvSpPr>
          <p:spPr>
            <a:xfrm>
              <a:off x="11069819" y="3108934"/>
              <a:ext cx="343016" cy="293287"/>
            </a:xfrm>
            <a:custGeom>
              <a:rect b="b" l="l" r="r" t="t"/>
              <a:pathLst>
                <a:path extrusionOk="0" h="428" w="501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37"/>
            <p:cNvSpPr/>
            <p:nvPr/>
          </p:nvSpPr>
          <p:spPr>
            <a:xfrm>
              <a:off x="11263647" y="2756203"/>
              <a:ext cx="371003" cy="315723"/>
            </a:xfrm>
            <a:custGeom>
              <a:rect b="b" l="l" r="r" t="t"/>
              <a:pathLst>
                <a:path extrusionOk="0" h="461" w="542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6" name="Google Shape;836;p37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837" name="Google Shape;837;p37"/>
            <p:cNvSpPr/>
            <p:nvPr/>
          </p:nvSpPr>
          <p:spPr>
            <a:xfrm>
              <a:off x="1638485" y="1571653"/>
              <a:ext cx="449564" cy="159640"/>
            </a:xfrm>
            <a:custGeom>
              <a:rect b="b" l="l" r="r" t="t"/>
              <a:pathLst>
                <a:path extrusionOk="0" h="273" w="767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7"/>
            <p:cNvSpPr/>
            <p:nvPr/>
          </p:nvSpPr>
          <p:spPr>
            <a:xfrm>
              <a:off x="1590507" y="1435245"/>
              <a:ext cx="515072" cy="136407"/>
            </a:xfrm>
            <a:custGeom>
              <a:rect b="b" l="l" r="r" t="t"/>
              <a:pathLst>
                <a:path extrusionOk="0" h="233" w="879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37"/>
            <p:cNvSpPr/>
            <p:nvPr/>
          </p:nvSpPr>
          <p:spPr>
            <a:xfrm>
              <a:off x="1582665" y="1299068"/>
              <a:ext cx="576890" cy="136177"/>
            </a:xfrm>
            <a:custGeom>
              <a:rect b="b" l="l" r="r" t="t"/>
              <a:pathLst>
                <a:path extrusionOk="0" h="233" w="984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37"/>
            <p:cNvSpPr/>
            <p:nvPr/>
          </p:nvSpPr>
          <p:spPr>
            <a:xfrm>
              <a:off x="1665934" y="1011072"/>
              <a:ext cx="484393" cy="151589"/>
            </a:xfrm>
            <a:custGeom>
              <a:rect b="b" l="l" r="r" t="t"/>
              <a:pathLst>
                <a:path extrusionOk="0" h="259" w="826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37"/>
            <p:cNvSpPr/>
            <p:nvPr/>
          </p:nvSpPr>
          <p:spPr>
            <a:xfrm>
              <a:off x="1639639" y="1162661"/>
              <a:ext cx="527066" cy="136407"/>
            </a:xfrm>
            <a:custGeom>
              <a:rect b="b" l="l" r="r" t="t"/>
              <a:pathLst>
                <a:path extrusionOk="0" h="233" w="899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2" name="Google Shape;842;p37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843" name="Google Shape;843;p37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rect b="b" l="l" r="r" t="t"/>
              <a:pathLst>
                <a:path extrusionOk="0" h="771" w="885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37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rect b="b" l="l" r="r" t="t"/>
              <a:pathLst>
                <a:path extrusionOk="0" h="1130" w="654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37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rect b="b" l="l" r="r" t="t"/>
              <a:pathLst>
                <a:path extrusionOk="0" h="712" w="704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6" name="Google Shape;846;p37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847" name="Google Shape;847;p37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848" name="Google Shape;848;p37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9" name="Google Shape;849;p37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37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37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7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7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4" name="Google Shape;854;p37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5" name="Google Shape;855;p37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6" name="Google Shape;856;p37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7" name="Google Shape;857;p37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58" name="Google Shape;858;p37"/>
            <p:cNvSpPr/>
            <p:nvPr/>
          </p:nvSpPr>
          <p:spPr>
            <a:xfrm>
              <a:off x="10047751" y="1220548"/>
              <a:ext cx="217117" cy="205362"/>
            </a:xfrm>
            <a:custGeom>
              <a:rect b="b" l="l" r="r" t="t"/>
              <a:pathLst>
                <a:path extrusionOk="0" h="359" w="38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37"/>
            <p:cNvSpPr/>
            <p:nvPr/>
          </p:nvSpPr>
          <p:spPr>
            <a:xfrm>
              <a:off x="10063053" y="1080830"/>
              <a:ext cx="205806" cy="250604"/>
            </a:xfrm>
            <a:custGeom>
              <a:rect b="b" l="l" r="r" t="t"/>
              <a:pathLst>
                <a:path extrusionOk="0" h="438" w="36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37"/>
            <p:cNvSpPr/>
            <p:nvPr/>
          </p:nvSpPr>
          <p:spPr>
            <a:xfrm>
              <a:off x="10276400" y="1080830"/>
              <a:ext cx="208024" cy="250604"/>
            </a:xfrm>
            <a:custGeom>
              <a:rect b="b" l="l" r="r" t="t"/>
              <a:pathLst>
                <a:path extrusionOk="0" h="438" w="364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37"/>
            <p:cNvSpPr/>
            <p:nvPr/>
          </p:nvSpPr>
          <p:spPr>
            <a:xfrm>
              <a:off x="10280392" y="1218773"/>
              <a:ext cx="219334" cy="208689"/>
            </a:xfrm>
            <a:custGeom>
              <a:rect b="b" l="l" r="r" t="t"/>
              <a:pathLst>
                <a:path extrusionOk="0" h="365" w="384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37"/>
            <p:cNvSpPr/>
            <p:nvPr/>
          </p:nvSpPr>
          <p:spPr>
            <a:xfrm>
              <a:off x="10116279" y="1345184"/>
              <a:ext cx="152580" cy="267681"/>
            </a:xfrm>
            <a:custGeom>
              <a:rect b="b" l="l" r="r" t="t"/>
              <a:pathLst>
                <a:path extrusionOk="0" h="468" w="267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0276400" y="1345184"/>
              <a:ext cx="154798" cy="267681"/>
            </a:xfrm>
            <a:custGeom>
              <a:rect b="b" l="l" r="r" t="t"/>
              <a:pathLst>
                <a:path extrusionOk="0" h="468" w="271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4" name="Google Shape;864;p37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865" name="Google Shape;865;p37"/>
            <p:cNvSpPr/>
            <p:nvPr/>
          </p:nvSpPr>
          <p:spPr>
            <a:xfrm>
              <a:off x="3615879" y="1376596"/>
              <a:ext cx="441685" cy="354696"/>
            </a:xfrm>
            <a:custGeom>
              <a:rect b="b" l="l" r="r" t="t"/>
              <a:pathLst>
                <a:path extrusionOk="0" h="638" w="797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37"/>
            <p:cNvSpPr/>
            <p:nvPr/>
          </p:nvSpPr>
          <p:spPr>
            <a:xfrm>
              <a:off x="3554761" y="1164199"/>
              <a:ext cx="288366" cy="430478"/>
            </a:xfrm>
            <a:custGeom>
              <a:rect b="b" l="l" r="r" t="t"/>
              <a:pathLst>
                <a:path extrusionOk="0" h="774" w="52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37"/>
            <p:cNvSpPr/>
            <p:nvPr/>
          </p:nvSpPr>
          <p:spPr>
            <a:xfrm>
              <a:off x="3860350" y="1126940"/>
              <a:ext cx="291937" cy="427110"/>
            </a:xfrm>
            <a:custGeom>
              <a:rect b="b" l="l" r="r" t="t"/>
              <a:pathLst>
                <a:path extrusionOk="0" h="768" w="527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3644023" y="1011374"/>
              <a:ext cx="449665" cy="347961"/>
            </a:xfrm>
            <a:custGeom>
              <a:rect b="b" l="l" r="r" t="t"/>
              <a:pathLst>
                <a:path extrusionOk="0" h="626" w="811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9" name="Google Shape;869;p37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870" name="Google Shape;870;p37"/>
            <p:cNvSpPr/>
            <p:nvPr/>
          </p:nvSpPr>
          <p:spPr>
            <a:xfrm>
              <a:off x="4849480" y="1011032"/>
              <a:ext cx="289264" cy="340491"/>
            </a:xfrm>
            <a:custGeom>
              <a:rect b="b" l="l" r="r" t="t"/>
              <a:pathLst>
                <a:path extrusionOk="0" h="610" w="518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4599335" y="1012768"/>
              <a:ext cx="277094" cy="339188"/>
            </a:xfrm>
            <a:custGeom>
              <a:rect b="b" l="l" r="r" t="t"/>
              <a:pathLst>
                <a:path extrusionOk="0" h="608" w="496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4539787" y="1276220"/>
              <a:ext cx="295350" cy="349606"/>
            </a:xfrm>
            <a:custGeom>
              <a:rect b="b" l="l" r="r" t="t"/>
              <a:pathLst>
                <a:path extrusionOk="0" h="627" w="529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4854479" y="1272314"/>
              <a:ext cx="277529" cy="353078"/>
            </a:xfrm>
            <a:custGeom>
              <a:rect b="b" l="l" r="r" t="t"/>
              <a:pathLst>
                <a:path extrusionOk="0" h="633" w="497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4661491" y="1370403"/>
              <a:ext cx="388584" cy="360890"/>
            </a:xfrm>
            <a:custGeom>
              <a:rect b="b" l="l" r="r" t="t"/>
              <a:pathLst>
                <a:path extrusionOk="0" h="647" w="696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37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876" name="Google Shape;876;p37"/>
            <p:cNvSpPr/>
            <p:nvPr/>
          </p:nvSpPr>
          <p:spPr>
            <a:xfrm>
              <a:off x="5632379" y="1011207"/>
              <a:ext cx="311420" cy="340347"/>
            </a:xfrm>
            <a:custGeom>
              <a:rect b="b" l="l" r="r" t="t"/>
              <a:pathLst>
                <a:path extrusionOk="0" h="567" w="518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5835019" y="1041711"/>
              <a:ext cx="283984" cy="330260"/>
            </a:xfrm>
            <a:custGeom>
              <a:rect b="b" l="l" r="r" t="t"/>
              <a:pathLst>
                <a:path extrusionOk="0" h="550" w="473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5837907" y="1326815"/>
              <a:ext cx="260158" cy="268291"/>
            </a:xfrm>
            <a:custGeom>
              <a:rect b="b" l="l" r="r" t="t"/>
              <a:pathLst>
                <a:path extrusionOk="0" h="447" w="433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5725035" y="1379176"/>
              <a:ext cx="304441" cy="352116"/>
            </a:xfrm>
            <a:custGeom>
              <a:rect b="b" l="l" r="r" t="t"/>
              <a:pathLst>
                <a:path extrusionOk="0" h="587" w="507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5526246" y="1358760"/>
              <a:ext cx="289521" cy="285105"/>
            </a:xfrm>
            <a:custGeom>
              <a:rect b="b" l="l" r="r" t="t"/>
              <a:pathLst>
                <a:path extrusionOk="0" h="475" w="482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5530337" y="1130580"/>
              <a:ext cx="282300" cy="276217"/>
            </a:xfrm>
            <a:custGeom>
              <a:rect b="b" l="l" r="r" t="t"/>
              <a:pathLst>
                <a:path extrusionOk="0" h="460" w="47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2" name="Google Shape;882;p37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883" name="Google Shape;883;p37"/>
            <p:cNvSpPr/>
            <p:nvPr/>
          </p:nvSpPr>
          <p:spPr>
            <a:xfrm>
              <a:off x="659316" y="1517469"/>
              <a:ext cx="456722" cy="213824"/>
            </a:xfrm>
            <a:custGeom>
              <a:rect b="b" l="l" r="r" t="t"/>
              <a:pathLst>
                <a:path extrusionOk="0" h="358" w="763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606645" y="1354464"/>
              <a:ext cx="561583" cy="154615"/>
            </a:xfrm>
            <a:custGeom>
              <a:rect b="b" l="l" r="r" t="t"/>
              <a:pathLst>
                <a:path extrusionOk="0" h="259" w="938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661721" y="1191460"/>
              <a:ext cx="533444" cy="154135"/>
            </a:xfrm>
            <a:custGeom>
              <a:rect b="b" l="l" r="r" t="t"/>
              <a:pathLst>
                <a:path extrusionOk="0" h="258" w="891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683367" y="1011196"/>
              <a:ext cx="497368" cy="171394"/>
            </a:xfrm>
            <a:custGeom>
              <a:rect b="b" l="l" r="r" t="t"/>
              <a:pathLst>
                <a:path extrusionOk="0" h="287" w="831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37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888" name="Google Shape;888;p37"/>
            <p:cNvSpPr/>
            <p:nvPr/>
          </p:nvSpPr>
          <p:spPr>
            <a:xfrm>
              <a:off x="11033597" y="1414369"/>
              <a:ext cx="482075" cy="151349"/>
            </a:xfrm>
            <a:custGeom>
              <a:rect b="b" l="l" r="r" t="t"/>
              <a:pathLst>
                <a:path extrusionOk="0" h="227" w="724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11142821" y="1011159"/>
              <a:ext cx="263627" cy="229006"/>
            </a:xfrm>
            <a:custGeom>
              <a:rect b="b" l="l" r="r" t="t"/>
              <a:pathLst>
                <a:path extrusionOk="0" h="343" w="396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11052228" y="1576445"/>
              <a:ext cx="444813" cy="154847"/>
            </a:xfrm>
            <a:custGeom>
              <a:rect b="b" l="l" r="r" t="t"/>
              <a:pathLst>
                <a:path extrusionOk="0" h="232" w="668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11051762" y="1251592"/>
              <a:ext cx="446676" cy="151349"/>
            </a:xfrm>
            <a:custGeom>
              <a:rect b="b" l="l" r="r" t="t"/>
              <a:pathLst>
                <a:path extrusionOk="0" h="227" w="671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2" name="Google Shape;892;p37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93" name="Google Shape;893;p37"/>
            <p:cNvSpPr/>
            <p:nvPr/>
          </p:nvSpPr>
          <p:spPr>
            <a:xfrm>
              <a:off x="8968558" y="1402926"/>
              <a:ext cx="348361" cy="98539"/>
            </a:xfrm>
            <a:custGeom>
              <a:rect b="b" l="l" r="r" t="t"/>
              <a:pathLst>
                <a:path extrusionOk="0" h="492696" w="1741804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8960465" y="1079360"/>
              <a:ext cx="362496" cy="102351"/>
            </a:xfrm>
            <a:custGeom>
              <a:rect b="b" l="l" r="r" t="t"/>
              <a:pathLst>
                <a:path extrusionOk="0" h="511754" w="181248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8930121" y="1189758"/>
              <a:ext cx="422643" cy="98539"/>
            </a:xfrm>
            <a:custGeom>
              <a:rect b="b" l="l" r="r" t="t"/>
              <a:pathLst>
                <a:path extrusionOk="0" h="492696" w="2113216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8930847" y="1296342"/>
              <a:ext cx="421894" cy="98539"/>
            </a:xfrm>
            <a:custGeom>
              <a:rect b="b" l="l" r="r" t="t"/>
              <a:pathLst>
                <a:path extrusionOk="0" h="492696" w="2109469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9031006" y="1509510"/>
              <a:ext cx="223837" cy="102349"/>
            </a:xfrm>
            <a:custGeom>
              <a:rect b="b" l="l" r="r" t="t"/>
              <a:pathLst>
                <a:path extrusionOk="0" h="511746" w="1119187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8" name="Google Shape;898;p37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99" name="Google Shape;899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09" name="Google Shape;909;p37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910" name="Google Shape;910;p37"/>
            <p:cNvSpPr/>
            <p:nvPr/>
          </p:nvSpPr>
          <p:spPr>
            <a:xfrm>
              <a:off x="6666683" y="1079385"/>
              <a:ext cx="422268" cy="171940"/>
            </a:xfrm>
            <a:custGeom>
              <a:rect b="b" l="l" r="r" t="t"/>
              <a:pathLst>
                <a:path extrusionOk="0" h="859701" w="2085276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6664423" y="1259933"/>
              <a:ext cx="427985" cy="171450"/>
            </a:xfrm>
            <a:custGeom>
              <a:rect b="b" l="l" r="r" t="t"/>
              <a:pathLst>
                <a:path extrusionOk="0" h="857250" w="2113506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6727642" y="1439988"/>
              <a:ext cx="303068" cy="171348"/>
            </a:xfrm>
            <a:custGeom>
              <a:rect b="b" l="l" r="r" t="t"/>
              <a:pathLst>
                <a:path extrusionOk="0" h="856741" w="1496631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3" name="Google Shape;913;p37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914" name="Google Shape;914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5" name="Google Shape;915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6" name="Google Shape;916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7" name="Google Shape;917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9" name="Google Shape;919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24" name="Google Shape;924;p37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925" name="Google Shape;925;p37"/>
            <p:cNvSpPr/>
            <p:nvPr/>
          </p:nvSpPr>
          <p:spPr>
            <a:xfrm>
              <a:off x="8012931" y="1079385"/>
              <a:ext cx="217151" cy="253479"/>
            </a:xfrm>
            <a:custGeom>
              <a:rect b="b" l="l" r="r" t="t"/>
              <a:pathLst>
                <a:path extrusionOk="0" h="1267396" w="1085755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7789628" y="1079436"/>
              <a:ext cx="214318" cy="253428"/>
            </a:xfrm>
            <a:custGeom>
              <a:rect b="b" l="l" r="r" t="t"/>
              <a:pathLst>
                <a:path extrusionOk="0" h="1267142" w="1071591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8012931" y="1341261"/>
              <a:ext cx="202133" cy="270446"/>
            </a:xfrm>
            <a:custGeom>
              <a:rect b="b" l="l" r="r" t="t"/>
              <a:pathLst>
                <a:path extrusionOk="0" h="1352232" w="1010666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7804733" y="1341261"/>
              <a:ext cx="199288" cy="270439"/>
            </a:xfrm>
            <a:custGeom>
              <a:rect b="b" l="l" r="r" t="t"/>
              <a:pathLst>
                <a:path extrusionOk="0" h="1352197" w="996442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29" name="Google Shape;929;p37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930" name="Google Shape;930;p37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rect b="b" l="l" r="r" t="t"/>
                <a:pathLst>
                  <a:path extrusionOk="0" h="132" w="133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rect b="b" l="l" r="r" t="t"/>
                <a:pathLst>
                  <a:path extrusionOk="0" h="132" w="133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rect b="b" l="l" r="r" t="t"/>
                <a:pathLst>
                  <a:path extrusionOk="0" h="131" w="133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rect b="b" l="l" r="r" t="t"/>
                <a:pathLst>
                  <a:path extrusionOk="0" h="21" w="175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rect b="b" l="l" r="r" t="t"/>
                <a:pathLst>
                  <a:path extrusionOk="0" h="131" w="132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rect b="b" l="l" r="r" t="t"/>
                <a:pathLst>
                  <a:path extrusionOk="0" h="175" w="21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rect b="b" l="l" r="r" t="t"/>
                <a:pathLst>
                  <a:path extrusionOk="0" h="45" w="315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rect b="b" l="l" r="r" t="t"/>
                <a:pathLst>
                  <a:path extrusionOk="0" h="45" w="299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rect b="b" l="l" r="r" t="t"/>
                <a:pathLst>
                  <a:path extrusionOk="0" h="45" w="214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0" name="Google Shape;940;p37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941" name="Google Shape;941;p37"/>
            <p:cNvSpPr/>
            <p:nvPr/>
          </p:nvSpPr>
          <p:spPr>
            <a:xfrm>
              <a:off x="3957011" y="4902228"/>
              <a:ext cx="364723" cy="110621"/>
            </a:xfrm>
            <a:custGeom>
              <a:rect b="b" l="l" r="r" t="t"/>
              <a:pathLst>
                <a:path extrusionOk="0" h="194" w="64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4002092" y="4999728"/>
              <a:ext cx="275015" cy="108132"/>
            </a:xfrm>
            <a:custGeom>
              <a:rect b="b" l="l" r="r" t="t"/>
              <a:pathLst>
                <a:path extrusionOk="0" h="190" w="483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3780312" y="4519014"/>
              <a:ext cx="718575" cy="115145"/>
            </a:xfrm>
            <a:custGeom>
              <a:rect b="b" l="l" r="r" t="t"/>
              <a:pathLst>
                <a:path extrusionOk="0" h="202" w="1261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3868662" y="4710395"/>
              <a:ext cx="541875" cy="112657"/>
            </a:xfrm>
            <a:custGeom>
              <a:rect b="b" l="l" r="r" t="t"/>
              <a:pathLst>
                <a:path extrusionOk="0" h="198" w="951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3824940" y="4614704"/>
              <a:ext cx="629543" cy="114014"/>
            </a:xfrm>
            <a:custGeom>
              <a:rect b="b" l="l" r="r" t="t"/>
              <a:pathLst>
                <a:path extrusionOk="0" h="200" w="1105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3912610" y="4806085"/>
              <a:ext cx="453525" cy="112204"/>
            </a:xfrm>
            <a:custGeom>
              <a:rect b="b" l="l" r="r" t="t"/>
              <a:pathLst>
                <a:path extrusionOk="0" h="197" w="796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37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949" name="Google Shape;949;p37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651816" y="4730082"/>
              <a:ext cx="533789" cy="218575"/>
            </a:xfrm>
            <a:custGeom>
              <a:rect b="b" l="l" r="r" t="t"/>
              <a:pathLst>
                <a:path extrusionOk="0" h="325" w="791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564298" y="4539996"/>
              <a:ext cx="709060" cy="225815"/>
            </a:xfrm>
            <a:custGeom>
              <a:rect b="b" l="l" r="r" t="t"/>
              <a:pathLst>
                <a:path extrusionOk="0" h="336" w="1051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739569" y="4921102"/>
              <a:ext cx="357815" cy="210870"/>
            </a:xfrm>
            <a:custGeom>
              <a:rect b="b" l="l" r="r" t="t"/>
              <a:pathLst>
                <a:path extrusionOk="0" h="314" w="53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3" name="Google Shape;953;p37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954" name="Google Shape;954;p37"/>
            <p:cNvSpPr/>
            <p:nvPr/>
          </p:nvSpPr>
          <p:spPr>
            <a:xfrm>
              <a:off x="5926265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926265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6290862" y="4788612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6290862" y="4424051"/>
              <a:ext cx="355650" cy="355620"/>
            </a:xfrm>
            <a:custGeom>
              <a:rect b="b" l="l" r="r" t="t"/>
              <a:pathLst>
                <a:path extrusionOk="0" h="671" w="671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8" name="Google Shape;958;p37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959" name="Google Shape;959;p37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1846141" y="4957304"/>
              <a:ext cx="293050" cy="155339"/>
            </a:xfrm>
            <a:custGeom>
              <a:rect b="b" l="l" r="r" t="t"/>
              <a:pathLst>
                <a:path extrusionOk="0" h="245" w="462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1776241" y="4814286"/>
              <a:ext cx="431967" cy="161500"/>
            </a:xfrm>
            <a:custGeom>
              <a:rect b="b" l="l" r="r" t="t"/>
              <a:pathLst>
                <a:path extrusionOk="0" h="255" w="681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1639308" y="4531550"/>
              <a:ext cx="706054" cy="169201"/>
            </a:xfrm>
            <a:custGeom>
              <a:rect b="b" l="l" r="r" t="t"/>
              <a:pathLst>
                <a:path extrusionOk="0" h="267" w="1113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1708546" y="4674128"/>
              <a:ext cx="567578" cy="164141"/>
            </a:xfrm>
            <a:custGeom>
              <a:rect b="b" l="l" r="r" t="t"/>
              <a:pathLst>
                <a:path extrusionOk="0" h="259" w="895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4" name="Google Shape;964;p37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965" name="Google Shape;965;p37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2824150" y="4749732"/>
              <a:ext cx="484183" cy="135418"/>
            </a:xfrm>
            <a:custGeom>
              <a:rect b="b" l="l" r="r" t="t"/>
              <a:pathLst>
                <a:path extrusionOk="0" h="205" w="735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2939432" y="4986160"/>
              <a:ext cx="253620" cy="127427"/>
            </a:xfrm>
            <a:custGeom>
              <a:rect b="b" l="l" r="r" t="t"/>
              <a:pathLst>
                <a:path extrusionOk="0" h="193" w="385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2882012" y="4868057"/>
              <a:ext cx="368237" cy="131423"/>
            </a:xfrm>
            <a:custGeom>
              <a:rect b="b" l="l" r="r" t="t"/>
              <a:pathLst>
                <a:path extrusionOk="0" h="199" w="559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2710863" y="4516635"/>
              <a:ext cx="710756" cy="140081"/>
            </a:xfrm>
            <a:custGeom>
              <a:rect b="b" l="l" r="r" t="t"/>
              <a:pathLst>
                <a:path extrusionOk="0" h="212" w="1079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2768061" y="4634293"/>
              <a:ext cx="596361" cy="136528"/>
            </a:xfrm>
            <a:custGeom>
              <a:rect b="b" l="l" r="r" t="t"/>
              <a:pathLst>
                <a:path extrusionOk="0" h="207" w="905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1" name="Google Shape;971;p37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972" name="Google Shape;972;p37"/>
            <p:cNvSpPr/>
            <p:nvPr/>
          </p:nvSpPr>
          <p:spPr>
            <a:xfrm>
              <a:off x="5209000" y="4739226"/>
              <a:ext cx="363469" cy="371197"/>
            </a:xfrm>
            <a:custGeom>
              <a:rect b="b" l="l" r="r" t="t"/>
              <a:pathLst>
                <a:path extrusionOk="0" h="641" w="629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852681" y="4739226"/>
              <a:ext cx="363265" cy="371197"/>
            </a:xfrm>
            <a:custGeom>
              <a:rect b="b" l="l" r="r" t="t"/>
              <a:pathLst>
                <a:path extrusionOk="0" h="641" w="629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5044529" y="4457861"/>
              <a:ext cx="336092" cy="363011"/>
            </a:xfrm>
            <a:custGeom>
              <a:rect b="b" l="l" r="r" t="t"/>
              <a:pathLst>
                <a:path extrusionOk="0" h="627" w="582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5" name="Google Shape;975;p37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976" name="Google Shape;976;p37"/>
            <p:cNvSpPr/>
            <p:nvPr/>
          </p:nvSpPr>
          <p:spPr>
            <a:xfrm>
              <a:off x="7360523" y="4580400"/>
              <a:ext cx="360007" cy="280995"/>
            </a:xfrm>
            <a:custGeom>
              <a:rect b="b" l="l" r="r" t="t"/>
              <a:pathLst>
                <a:path extrusionOk="0" h="548" w="701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7359894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7079935" y="4796791"/>
              <a:ext cx="281006" cy="329083"/>
            </a:xfrm>
            <a:custGeom>
              <a:rect b="b" l="l" r="r" t="t"/>
              <a:pathLst>
                <a:path extrusionOk="0" h="642" w="547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7000306" y="4580400"/>
              <a:ext cx="360216" cy="280995"/>
            </a:xfrm>
            <a:custGeom>
              <a:rect b="b" l="l" r="r" t="t"/>
              <a:pathLst>
                <a:path extrusionOk="0" h="548" w="701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7228925" y="4442411"/>
              <a:ext cx="262985" cy="354379"/>
            </a:xfrm>
            <a:custGeom>
              <a:rect b="b" l="l" r="r" t="t"/>
              <a:pathLst>
                <a:path extrusionOk="0" h="691" w="512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1" name="Google Shape;981;p37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982" name="Google Shape;982;p37"/>
            <p:cNvSpPr/>
            <p:nvPr/>
          </p:nvSpPr>
          <p:spPr>
            <a:xfrm>
              <a:off x="8177523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8434850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8434850" y="4663708"/>
              <a:ext cx="359635" cy="240202"/>
            </a:xfrm>
            <a:custGeom>
              <a:rect b="b" l="l" r="r" t="t"/>
              <a:pathLst>
                <a:path extrusionOk="0" h="375" w="562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8434850" y="4784253"/>
              <a:ext cx="257327" cy="345178"/>
            </a:xfrm>
            <a:custGeom>
              <a:rect b="b" l="l" r="r" t="t"/>
              <a:pathLst>
                <a:path extrusionOk="0" h="539" w="402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8074325" y="4663708"/>
              <a:ext cx="360524" cy="240202"/>
            </a:xfrm>
            <a:custGeom>
              <a:rect b="b" l="l" r="r" t="t"/>
              <a:pathLst>
                <a:path extrusionOk="0" h="375" w="563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7" name="Google Shape;987;p37"/>
            <p:cNvSpPr/>
            <p:nvPr/>
          </p:nvSpPr>
          <p:spPr>
            <a:xfrm>
              <a:off x="8177523" y="4438852"/>
              <a:ext cx="257327" cy="345401"/>
            </a:xfrm>
            <a:custGeom>
              <a:rect b="b" l="l" r="r" t="t"/>
              <a:pathLst>
                <a:path extrusionOk="0" h="539" w="402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8" name="Google Shape;988;p37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989" name="Google Shape;989;p37"/>
            <p:cNvSpPr/>
            <p:nvPr/>
          </p:nvSpPr>
          <p:spPr>
            <a:xfrm>
              <a:off x="10225338" y="4708710"/>
              <a:ext cx="373555" cy="362034"/>
            </a:xfrm>
            <a:custGeom>
              <a:rect b="b" l="l" r="r" t="t"/>
              <a:pathLst>
                <a:path extrusionOk="0" h="614" w="635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37"/>
            <p:cNvSpPr/>
            <p:nvPr/>
          </p:nvSpPr>
          <p:spPr>
            <a:xfrm>
              <a:off x="10067759" y="4425243"/>
              <a:ext cx="361073" cy="361365"/>
            </a:xfrm>
            <a:custGeom>
              <a:rect b="b" l="l" r="r" t="t"/>
              <a:pathLst>
                <a:path extrusionOk="0" h="613" w="614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37"/>
            <p:cNvSpPr/>
            <p:nvPr/>
          </p:nvSpPr>
          <p:spPr>
            <a:xfrm>
              <a:off x="9878975" y="4708710"/>
              <a:ext cx="359959" cy="362034"/>
            </a:xfrm>
            <a:custGeom>
              <a:rect b="b" l="l" r="r" t="t"/>
              <a:pathLst>
                <a:path extrusionOk="0" h="614" w="612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2" name="Google Shape;992;p37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93" name="Google Shape;993;p37"/>
            <p:cNvSpPr/>
            <p:nvPr/>
          </p:nvSpPr>
          <p:spPr>
            <a:xfrm>
              <a:off x="10914544" y="4407150"/>
              <a:ext cx="349099" cy="392923"/>
            </a:xfrm>
            <a:custGeom>
              <a:rect b="b" l="l" r="r" t="t"/>
              <a:pathLst>
                <a:path extrusionOk="0" h="712" w="632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37"/>
            <p:cNvSpPr/>
            <p:nvPr/>
          </p:nvSpPr>
          <p:spPr>
            <a:xfrm>
              <a:off x="10933187" y="4759296"/>
              <a:ext cx="393264" cy="329541"/>
            </a:xfrm>
            <a:custGeom>
              <a:rect b="b" l="l" r="r" t="t"/>
              <a:pathLst>
                <a:path extrusionOk="0" h="597" w="712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5" name="Google Shape;995;p37"/>
            <p:cNvSpPr/>
            <p:nvPr/>
          </p:nvSpPr>
          <p:spPr>
            <a:xfrm>
              <a:off x="11285615" y="4696357"/>
              <a:ext cx="330458" cy="392479"/>
            </a:xfrm>
            <a:custGeom>
              <a:rect b="b" l="l" r="r" t="t"/>
              <a:pathLst>
                <a:path extrusionOk="0" h="711" w="598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37"/>
            <p:cNvSpPr/>
            <p:nvPr/>
          </p:nvSpPr>
          <p:spPr>
            <a:xfrm>
              <a:off x="11222808" y="4407150"/>
              <a:ext cx="411906" cy="329541"/>
            </a:xfrm>
            <a:custGeom>
              <a:rect b="b" l="l" r="r" t="t"/>
              <a:pathLst>
                <a:path extrusionOk="0" h="597" w="746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7" name="Google Shape;997;p37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98" name="Google Shape;998;p37"/>
            <p:cNvSpPr/>
            <p:nvPr/>
          </p:nvSpPr>
          <p:spPr>
            <a:xfrm>
              <a:off x="8843122" y="4664371"/>
              <a:ext cx="351295" cy="411356"/>
            </a:xfrm>
            <a:custGeom>
              <a:rect b="b" l="l" r="r" t="t"/>
              <a:pathLst>
                <a:path extrusionOk="0" h="618" w="53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37"/>
            <p:cNvSpPr/>
            <p:nvPr/>
          </p:nvSpPr>
          <p:spPr>
            <a:xfrm>
              <a:off x="9232824" y="4664371"/>
              <a:ext cx="330500" cy="411356"/>
            </a:xfrm>
            <a:custGeom>
              <a:rect b="b" l="l" r="r" t="t"/>
              <a:pathLst>
                <a:path extrusionOk="0" h="618" w="499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37"/>
            <p:cNvSpPr/>
            <p:nvPr/>
          </p:nvSpPr>
          <p:spPr>
            <a:xfrm>
              <a:off x="9108305" y="4859367"/>
              <a:ext cx="210630" cy="182470"/>
            </a:xfrm>
            <a:custGeom>
              <a:rect b="b" l="l" r="r" t="t"/>
              <a:pathLst>
                <a:path extrusionOk="0" h="274" w="318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37"/>
            <p:cNvSpPr/>
            <p:nvPr/>
          </p:nvSpPr>
          <p:spPr>
            <a:xfrm>
              <a:off x="8990881" y="4420259"/>
              <a:ext cx="445234" cy="224220"/>
            </a:xfrm>
            <a:custGeom>
              <a:rect b="b" l="l" r="r" t="t"/>
              <a:pathLst>
                <a:path extrusionOk="0" h="337" w="672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37"/>
            <p:cNvSpPr/>
            <p:nvPr/>
          </p:nvSpPr>
          <p:spPr>
            <a:xfrm>
              <a:off x="8988924" y="4625814"/>
              <a:ext cx="207939" cy="207766"/>
            </a:xfrm>
            <a:custGeom>
              <a:rect b="b" l="l" r="r" t="t"/>
              <a:pathLst>
                <a:path extrusionOk="0" h="312" w="314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37"/>
            <p:cNvSpPr/>
            <p:nvPr/>
          </p:nvSpPr>
          <p:spPr>
            <a:xfrm>
              <a:off x="9232824" y="4627288"/>
              <a:ext cx="203291" cy="203591"/>
            </a:xfrm>
            <a:custGeom>
              <a:rect b="b" l="l" r="r" t="t"/>
              <a:pathLst>
                <a:path extrusionOk="0" h="306" w="307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37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005" name="Google Shape;1005;p37"/>
            <p:cNvSpPr/>
            <p:nvPr/>
          </p:nvSpPr>
          <p:spPr>
            <a:xfrm>
              <a:off x="1774546" y="3475620"/>
              <a:ext cx="261417" cy="238347"/>
            </a:xfrm>
            <a:custGeom>
              <a:rect b="b" l="l" r="r" t="t"/>
              <a:pathLst>
                <a:path extrusionOk="0" h="351" w="385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37"/>
            <p:cNvSpPr/>
            <p:nvPr/>
          </p:nvSpPr>
          <p:spPr>
            <a:xfrm>
              <a:off x="2000650" y="3426634"/>
              <a:ext cx="230321" cy="296287"/>
            </a:xfrm>
            <a:custGeom>
              <a:rect b="b" l="l" r="r" t="t"/>
              <a:pathLst>
                <a:path extrusionOk="0" h="436" w="339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37"/>
            <p:cNvSpPr/>
            <p:nvPr/>
          </p:nvSpPr>
          <p:spPr>
            <a:xfrm>
              <a:off x="1774546" y="3225422"/>
              <a:ext cx="211874" cy="236503"/>
            </a:xfrm>
            <a:custGeom>
              <a:rect b="b" l="l" r="r" t="t"/>
              <a:pathLst>
                <a:path extrusionOk="0" h="348" w="312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37"/>
            <p:cNvSpPr/>
            <p:nvPr/>
          </p:nvSpPr>
          <p:spPr>
            <a:xfrm>
              <a:off x="1951107" y="3243857"/>
              <a:ext cx="274329" cy="218067"/>
            </a:xfrm>
            <a:custGeom>
              <a:rect b="b" l="l" r="r" t="t"/>
              <a:pathLst>
                <a:path extrusionOk="0" h="321" w="404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37"/>
            <p:cNvSpPr/>
            <p:nvPr/>
          </p:nvSpPr>
          <p:spPr>
            <a:xfrm>
              <a:off x="1858610" y="3710542"/>
              <a:ext cx="173926" cy="152226"/>
            </a:xfrm>
            <a:custGeom>
              <a:rect b="b" l="l" r="r" t="t"/>
              <a:pathLst>
                <a:path extrusionOk="0" h="224" w="256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37"/>
            <p:cNvSpPr/>
            <p:nvPr/>
          </p:nvSpPr>
          <p:spPr>
            <a:xfrm>
              <a:off x="1521825" y="3426634"/>
              <a:ext cx="288560" cy="234396"/>
            </a:xfrm>
            <a:custGeom>
              <a:rect b="b" l="l" r="r" t="t"/>
              <a:pathLst>
                <a:path extrusionOk="0" h="345" w="425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37"/>
            <p:cNvSpPr/>
            <p:nvPr/>
          </p:nvSpPr>
          <p:spPr>
            <a:xfrm>
              <a:off x="1510757" y="3234903"/>
              <a:ext cx="299628" cy="227021"/>
            </a:xfrm>
            <a:custGeom>
              <a:rect b="b" l="l" r="r" t="t"/>
              <a:pathLst>
                <a:path extrusionOk="0" h="334" w="441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2" name="Google Shape;1012;p37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013" name="Google Shape;1013;p37"/>
            <p:cNvSpPr/>
            <p:nvPr/>
          </p:nvSpPr>
          <p:spPr>
            <a:xfrm>
              <a:off x="2595501" y="3269807"/>
              <a:ext cx="416349" cy="273171"/>
            </a:xfrm>
            <a:custGeom>
              <a:rect b="b" l="l" r="r" t="t"/>
              <a:pathLst>
                <a:path extrusionOk="0" h="472" w="722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37"/>
            <p:cNvSpPr/>
            <p:nvPr/>
          </p:nvSpPr>
          <p:spPr>
            <a:xfrm>
              <a:off x="2903528" y="3560177"/>
              <a:ext cx="374670" cy="273617"/>
            </a:xfrm>
            <a:custGeom>
              <a:rect b="b" l="l" r="r" t="t"/>
              <a:pathLst>
                <a:path extrusionOk="0" h="473" w="65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37"/>
            <p:cNvSpPr/>
            <p:nvPr/>
          </p:nvSpPr>
          <p:spPr>
            <a:xfrm>
              <a:off x="2635397" y="3497189"/>
              <a:ext cx="313600" cy="337276"/>
            </a:xfrm>
            <a:custGeom>
              <a:rect b="b" l="l" r="r" t="t"/>
              <a:pathLst>
                <a:path extrusionOk="0" h="583" w="544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37"/>
            <p:cNvSpPr/>
            <p:nvPr/>
          </p:nvSpPr>
          <p:spPr>
            <a:xfrm>
              <a:off x="2966382" y="3253725"/>
              <a:ext cx="349261" cy="352241"/>
            </a:xfrm>
            <a:custGeom>
              <a:rect b="b" l="l" r="r" t="t"/>
              <a:pathLst>
                <a:path extrusionOk="0" h="609" w="606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7" name="Google Shape;1017;p37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018" name="Google Shape;1018;p37"/>
            <p:cNvSpPr/>
            <p:nvPr/>
          </p:nvSpPr>
          <p:spPr>
            <a:xfrm>
              <a:off x="5143387" y="3232375"/>
              <a:ext cx="338512" cy="556553"/>
            </a:xfrm>
            <a:custGeom>
              <a:rect b="b" l="l" r="r" t="t"/>
              <a:pathLst>
                <a:path extrusionOk="0" h="847" w="517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37"/>
            <p:cNvSpPr/>
            <p:nvPr/>
          </p:nvSpPr>
          <p:spPr>
            <a:xfrm>
              <a:off x="4783248" y="3418197"/>
              <a:ext cx="616697" cy="485785"/>
            </a:xfrm>
            <a:custGeom>
              <a:rect b="b" l="l" r="r" t="t"/>
              <a:pathLst>
                <a:path extrusionOk="0" h="739" w="942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37"/>
            <p:cNvSpPr/>
            <p:nvPr/>
          </p:nvSpPr>
          <p:spPr>
            <a:xfrm>
              <a:off x="4764809" y="3184208"/>
              <a:ext cx="585965" cy="520485"/>
            </a:xfrm>
            <a:custGeom>
              <a:rect b="b" l="l" r="r" t="t"/>
              <a:pathLst>
                <a:path extrusionOk="0" h="792" w="895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1" name="Google Shape;1021;p37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022" name="Google Shape;1022;p37"/>
            <p:cNvSpPr/>
            <p:nvPr/>
          </p:nvSpPr>
          <p:spPr>
            <a:xfrm>
              <a:off x="3680173" y="3232386"/>
              <a:ext cx="468746" cy="451568"/>
            </a:xfrm>
            <a:custGeom>
              <a:rect b="b" l="l" r="r" t="t"/>
              <a:pathLst>
                <a:path extrusionOk="0" h="326" w="341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37"/>
            <p:cNvSpPr/>
            <p:nvPr/>
          </p:nvSpPr>
          <p:spPr>
            <a:xfrm>
              <a:off x="3743529" y="3408162"/>
              <a:ext cx="548171" cy="449028"/>
            </a:xfrm>
            <a:custGeom>
              <a:rect b="b" l="l" r="r" t="t"/>
              <a:pathLst>
                <a:path extrusionOk="0" h="324" w="399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37"/>
            <p:cNvSpPr/>
            <p:nvPr/>
          </p:nvSpPr>
          <p:spPr>
            <a:xfrm>
              <a:off x="4061000" y="3231000"/>
              <a:ext cx="339279" cy="508390"/>
            </a:xfrm>
            <a:custGeom>
              <a:rect b="b" l="l" r="r" t="t"/>
              <a:pathLst>
                <a:path extrusionOk="0" h="367" w="247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37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026" name="Google Shape;1026;p37"/>
            <p:cNvSpPr/>
            <p:nvPr/>
          </p:nvSpPr>
          <p:spPr>
            <a:xfrm>
              <a:off x="7304099" y="3430106"/>
              <a:ext cx="343064" cy="228463"/>
            </a:xfrm>
            <a:custGeom>
              <a:rect b="b" l="l" r="r" t="t"/>
              <a:pathLst>
                <a:path extrusionOk="0" h="391" w="59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37"/>
            <p:cNvSpPr/>
            <p:nvPr/>
          </p:nvSpPr>
          <p:spPr>
            <a:xfrm>
              <a:off x="6931035" y="3430106"/>
              <a:ext cx="343548" cy="228463"/>
            </a:xfrm>
            <a:custGeom>
              <a:rect b="b" l="l" r="r" t="t"/>
              <a:pathLst>
                <a:path extrusionOk="0" h="391" w="591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37"/>
            <p:cNvSpPr/>
            <p:nvPr/>
          </p:nvSpPr>
          <p:spPr>
            <a:xfrm>
              <a:off x="7175631" y="3184144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37"/>
            <p:cNvSpPr/>
            <p:nvPr/>
          </p:nvSpPr>
          <p:spPr>
            <a:xfrm>
              <a:off x="7175631" y="3558678"/>
              <a:ext cx="227419" cy="345369"/>
            </a:xfrm>
            <a:custGeom>
              <a:rect b="b" l="l" r="r" t="t"/>
              <a:pathLst>
                <a:path extrusionOk="0" h="591" w="391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0" name="Google Shape;1030;p37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031" name="Google Shape;1031;p37"/>
            <p:cNvSpPr/>
            <p:nvPr/>
          </p:nvSpPr>
          <p:spPr>
            <a:xfrm>
              <a:off x="6207893" y="3184067"/>
              <a:ext cx="355998" cy="422879"/>
            </a:xfrm>
            <a:custGeom>
              <a:rect b="b" l="l" r="r" t="t"/>
              <a:pathLst>
                <a:path extrusionOk="0" h="642" w="54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37"/>
            <p:cNvSpPr/>
            <p:nvPr/>
          </p:nvSpPr>
          <p:spPr>
            <a:xfrm>
              <a:off x="5846429" y="3186676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37"/>
            <p:cNvSpPr/>
            <p:nvPr/>
          </p:nvSpPr>
          <p:spPr>
            <a:xfrm>
              <a:off x="5849043" y="3481007"/>
              <a:ext cx="355998" cy="423115"/>
            </a:xfrm>
            <a:custGeom>
              <a:rect b="b" l="l" r="r" t="t"/>
              <a:pathLst>
                <a:path extrusionOk="0" h="642" w="54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37"/>
            <p:cNvSpPr/>
            <p:nvPr/>
          </p:nvSpPr>
          <p:spPr>
            <a:xfrm>
              <a:off x="6143252" y="3545755"/>
              <a:ext cx="423253" cy="355759"/>
            </a:xfrm>
            <a:custGeom>
              <a:rect b="b" l="l" r="r" t="t"/>
              <a:pathLst>
                <a:path extrusionOk="0" h="540" w="642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37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036" name="Google Shape;1036;p37"/>
            <p:cNvSpPr/>
            <p:nvPr/>
          </p:nvSpPr>
          <p:spPr>
            <a:xfrm>
              <a:off x="781315" y="3461564"/>
              <a:ext cx="274086" cy="162243"/>
            </a:xfrm>
            <a:custGeom>
              <a:rect b="b" l="l" r="r" t="t"/>
              <a:pathLst>
                <a:path extrusionOk="0" h="302" w="513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37"/>
            <p:cNvSpPr/>
            <p:nvPr/>
          </p:nvSpPr>
          <p:spPr>
            <a:xfrm>
              <a:off x="850087" y="3183978"/>
              <a:ext cx="259850" cy="244775"/>
            </a:xfrm>
            <a:custGeom>
              <a:rect b="b" l="l" r="r" t="t"/>
              <a:pathLst>
                <a:path extrusionOk="0" h="456" w="486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37"/>
            <p:cNvSpPr/>
            <p:nvPr/>
          </p:nvSpPr>
          <p:spPr>
            <a:xfrm>
              <a:off x="655600" y="3264496"/>
              <a:ext cx="213333" cy="294294"/>
            </a:xfrm>
            <a:custGeom>
              <a:rect b="b" l="l" r="r" t="t"/>
              <a:pathLst>
                <a:path extrusionOk="0" h="548" w="399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37"/>
            <p:cNvSpPr/>
            <p:nvPr/>
          </p:nvSpPr>
          <p:spPr>
            <a:xfrm>
              <a:off x="673846" y="3654405"/>
              <a:ext cx="303960" cy="249807"/>
            </a:xfrm>
            <a:custGeom>
              <a:rect b="b" l="l" r="r" t="t"/>
              <a:pathLst>
                <a:path extrusionOk="0" h="465" w="569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7"/>
            <p:cNvSpPr/>
            <p:nvPr/>
          </p:nvSpPr>
          <p:spPr>
            <a:xfrm>
              <a:off x="959159" y="3535238"/>
              <a:ext cx="187068" cy="287248"/>
            </a:xfrm>
            <a:custGeom>
              <a:rect b="b" l="l" r="r" t="t"/>
              <a:pathLst>
                <a:path extrusionOk="0" h="535" w="35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1" name="Google Shape;1041;p37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042" name="Google Shape;1042;p37"/>
            <p:cNvSpPr/>
            <p:nvPr/>
          </p:nvSpPr>
          <p:spPr>
            <a:xfrm>
              <a:off x="8011692" y="3885096"/>
              <a:ext cx="306496" cy="18928"/>
            </a:xfrm>
            <a:custGeom>
              <a:rect b="b" l="l" r="r" t="t"/>
              <a:pathLst>
                <a:path extrusionOk="0" h="35" w="569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37"/>
            <p:cNvSpPr/>
            <p:nvPr/>
          </p:nvSpPr>
          <p:spPr>
            <a:xfrm>
              <a:off x="8011692" y="3184166"/>
              <a:ext cx="306496" cy="40025"/>
            </a:xfrm>
            <a:custGeom>
              <a:rect b="b" l="l" r="r" t="t"/>
              <a:pathLst>
                <a:path extrusionOk="0" h="74" w="569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37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37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37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37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8" name="Google Shape;1048;p37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049" name="Google Shape;1049;p37"/>
            <p:cNvSpPr/>
            <p:nvPr/>
          </p:nvSpPr>
          <p:spPr>
            <a:xfrm>
              <a:off x="4756150" y="630237"/>
              <a:ext cx="2397126" cy="1016000"/>
            </a:xfrm>
            <a:custGeom>
              <a:rect b="b" l="l" r="r" t="t"/>
              <a:pathLst>
                <a:path extrusionOk="0" h="233" w="55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37"/>
            <p:cNvSpPr/>
            <p:nvPr/>
          </p:nvSpPr>
          <p:spPr>
            <a:xfrm>
              <a:off x="4556125" y="1357312"/>
              <a:ext cx="3081338" cy="1135062"/>
            </a:xfrm>
            <a:custGeom>
              <a:rect b="b" l="l" r="r" t="t"/>
              <a:pathLst>
                <a:path extrusionOk="0" h="260" w="707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37"/>
            <p:cNvSpPr/>
            <p:nvPr/>
          </p:nvSpPr>
          <p:spPr>
            <a:xfrm>
              <a:off x="4556125" y="2168525"/>
              <a:ext cx="3081338" cy="1139825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37"/>
            <p:cNvSpPr/>
            <p:nvPr/>
          </p:nvSpPr>
          <p:spPr>
            <a:xfrm>
              <a:off x="4556125" y="2981325"/>
              <a:ext cx="3081338" cy="1138237"/>
            </a:xfrm>
            <a:custGeom>
              <a:rect b="b" l="l" r="r" t="t"/>
              <a:pathLst>
                <a:path extrusionOk="0" h="261" w="707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37"/>
            <p:cNvSpPr/>
            <p:nvPr/>
          </p:nvSpPr>
          <p:spPr>
            <a:xfrm>
              <a:off x="4830762" y="4476750"/>
              <a:ext cx="2535237" cy="1722437"/>
            </a:xfrm>
            <a:custGeom>
              <a:rect b="b" l="l" r="r" t="t"/>
              <a:pathLst>
                <a:path extrusionOk="0" h="395" w="582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37"/>
            <p:cNvSpPr/>
            <p:nvPr/>
          </p:nvSpPr>
          <p:spPr>
            <a:xfrm>
              <a:off x="5078412" y="4067175"/>
              <a:ext cx="714375" cy="322262"/>
            </a:xfrm>
            <a:custGeom>
              <a:rect b="b" l="l" r="r" t="t"/>
              <a:pathLst>
                <a:path extrusionOk="0" h="74" w="164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37"/>
            <p:cNvSpPr/>
            <p:nvPr/>
          </p:nvSpPr>
          <p:spPr>
            <a:xfrm>
              <a:off x="6389687" y="3844925"/>
              <a:ext cx="715962" cy="544512"/>
            </a:xfrm>
            <a:custGeom>
              <a:rect b="b" l="l" r="r" t="t"/>
              <a:pathLst>
                <a:path extrusionOk="0" h="125" w="164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37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057" name="Google Shape;1057;p37"/>
            <p:cNvSpPr/>
            <p:nvPr/>
          </p:nvSpPr>
          <p:spPr>
            <a:xfrm>
              <a:off x="1674084" y="3354958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37"/>
            <p:cNvSpPr/>
            <p:nvPr/>
          </p:nvSpPr>
          <p:spPr>
            <a:xfrm>
              <a:off x="1674084" y="3534654"/>
              <a:ext cx="179880" cy="213525"/>
            </a:xfrm>
            <a:custGeom>
              <a:rect b="b" l="l" r="r" t="t"/>
              <a:pathLst>
                <a:path extrusionOk="0" h="242" w="204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37"/>
            <p:cNvSpPr/>
            <p:nvPr/>
          </p:nvSpPr>
          <p:spPr>
            <a:xfrm>
              <a:off x="1861110" y="3214987"/>
              <a:ext cx="212190" cy="179696"/>
            </a:xfrm>
            <a:custGeom>
              <a:rect b="b" l="l" r="r" t="t"/>
              <a:pathLst>
                <a:path extrusionOk="0" h="204" w="241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37"/>
            <p:cNvSpPr/>
            <p:nvPr/>
          </p:nvSpPr>
          <p:spPr>
            <a:xfrm>
              <a:off x="2040679" y="3214987"/>
              <a:ext cx="213433" cy="179696"/>
            </a:xfrm>
            <a:custGeom>
              <a:rect b="b" l="l" r="r" t="t"/>
              <a:pathLst>
                <a:path extrusionOk="0" h="204" w="242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37"/>
            <p:cNvSpPr/>
            <p:nvPr/>
          </p:nvSpPr>
          <p:spPr>
            <a:xfrm>
              <a:off x="1674084" y="3714660"/>
              <a:ext cx="173666" cy="220353"/>
            </a:xfrm>
            <a:custGeom>
              <a:rect b="b" l="l" r="r" t="t"/>
              <a:pathLst>
                <a:path extrusionOk="0" h="250" w="197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37"/>
            <p:cNvSpPr/>
            <p:nvPr/>
          </p:nvSpPr>
          <p:spPr>
            <a:xfrm>
              <a:off x="1674084" y="3214987"/>
              <a:ext cx="219646" cy="173489"/>
            </a:xfrm>
            <a:custGeom>
              <a:rect b="b" l="l" r="r" t="t"/>
              <a:pathLst>
                <a:path extrusionOk="0" h="197" w="249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37"/>
            <p:cNvSpPr/>
            <p:nvPr/>
          </p:nvSpPr>
          <p:spPr>
            <a:xfrm>
              <a:off x="1995010" y="3754076"/>
              <a:ext cx="212501" cy="180938"/>
            </a:xfrm>
            <a:custGeom>
              <a:rect b="b" l="l" r="r" t="t"/>
              <a:pathLst>
                <a:path extrusionOk="0" h="205" w="241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37"/>
            <p:cNvSpPr/>
            <p:nvPr/>
          </p:nvSpPr>
          <p:spPr>
            <a:xfrm>
              <a:off x="2220560" y="3214987"/>
              <a:ext cx="173666" cy="219422"/>
            </a:xfrm>
            <a:custGeom>
              <a:rect b="b" l="l" r="r" t="t"/>
              <a:pathLst>
                <a:path extrusionOk="0" h="249" w="197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37"/>
            <p:cNvSpPr/>
            <p:nvPr/>
          </p:nvSpPr>
          <p:spPr>
            <a:xfrm>
              <a:off x="2214346" y="3400890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37"/>
            <p:cNvSpPr/>
            <p:nvPr/>
          </p:nvSpPr>
          <p:spPr>
            <a:xfrm>
              <a:off x="1814198" y="3754076"/>
              <a:ext cx="213433" cy="180938"/>
            </a:xfrm>
            <a:custGeom>
              <a:rect b="b" l="l" r="r" t="t"/>
              <a:pathLst>
                <a:path extrusionOk="0" h="205" w="242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37"/>
            <p:cNvSpPr/>
            <p:nvPr/>
          </p:nvSpPr>
          <p:spPr>
            <a:xfrm>
              <a:off x="2214346" y="3580587"/>
              <a:ext cx="179880" cy="213215"/>
            </a:xfrm>
            <a:custGeom>
              <a:rect b="b" l="l" r="r" t="t"/>
              <a:pathLst>
                <a:path extrusionOk="0" h="242" w="204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37"/>
            <p:cNvSpPr/>
            <p:nvPr/>
          </p:nvSpPr>
          <p:spPr>
            <a:xfrm>
              <a:off x="2174890" y="3760283"/>
              <a:ext cx="219335" cy="174731"/>
            </a:xfrm>
            <a:custGeom>
              <a:rect b="b" l="l" r="r" t="t"/>
              <a:pathLst>
                <a:path extrusionOk="0" h="198" w="249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9" name="Google Shape;1069;p37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070" name="Google Shape;1070;p37"/>
            <p:cNvSpPr/>
            <p:nvPr/>
          </p:nvSpPr>
          <p:spPr>
            <a:xfrm>
              <a:off x="557511" y="3214925"/>
              <a:ext cx="434543" cy="347863"/>
            </a:xfrm>
            <a:custGeom>
              <a:rect b="b" l="l" r="r" t="t"/>
              <a:pathLst>
                <a:path extrusionOk="0" h="412" w="515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37"/>
            <p:cNvSpPr/>
            <p:nvPr/>
          </p:nvSpPr>
          <p:spPr>
            <a:xfrm>
              <a:off x="929646" y="3214925"/>
              <a:ext cx="347700" cy="434664"/>
            </a:xfrm>
            <a:custGeom>
              <a:rect b="b" l="l" r="r" t="t"/>
              <a:pathLst>
                <a:path extrusionOk="0" h="515" w="412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37"/>
            <p:cNvSpPr/>
            <p:nvPr/>
          </p:nvSpPr>
          <p:spPr>
            <a:xfrm>
              <a:off x="557511" y="3500411"/>
              <a:ext cx="347040" cy="434664"/>
            </a:xfrm>
            <a:custGeom>
              <a:rect b="b" l="l" r="r" t="t"/>
              <a:pathLst>
                <a:path extrusionOk="0" h="515" w="411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37"/>
            <p:cNvSpPr/>
            <p:nvPr/>
          </p:nvSpPr>
          <p:spPr>
            <a:xfrm>
              <a:off x="842804" y="3588202"/>
              <a:ext cx="434543" cy="346873"/>
            </a:xfrm>
            <a:custGeom>
              <a:rect b="b" l="l" r="r" t="t"/>
              <a:pathLst>
                <a:path extrusionOk="0" h="411" w="515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37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075" name="Google Shape;1075;p37"/>
            <p:cNvSpPr/>
            <p:nvPr/>
          </p:nvSpPr>
          <p:spPr>
            <a:xfrm>
              <a:off x="1147762" y="2425700"/>
              <a:ext cx="2505075" cy="3325813"/>
            </a:xfrm>
            <a:custGeom>
              <a:rect b="b" l="l" r="r" t="t"/>
              <a:pathLst>
                <a:path extrusionOk="0" h="751" w="566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37"/>
            <p:cNvSpPr/>
            <p:nvPr/>
          </p:nvSpPr>
          <p:spPr>
            <a:xfrm>
              <a:off x="2617787" y="3519487"/>
              <a:ext cx="3667125" cy="2232024"/>
            </a:xfrm>
            <a:custGeom>
              <a:rect b="b" l="l" r="r" t="t"/>
              <a:pathLst>
                <a:path extrusionOk="0" h="504" w="829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37"/>
            <p:cNvSpPr/>
            <p:nvPr/>
          </p:nvSpPr>
          <p:spPr>
            <a:xfrm>
              <a:off x="2449512" y="1131887"/>
              <a:ext cx="3167061" cy="3259137"/>
            </a:xfrm>
            <a:custGeom>
              <a:rect b="b" l="l" r="r" t="t"/>
              <a:pathLst>
                <a:path extrusionOk="0" h="736" w="716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37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079" name="Google Shape;1079;p37"/>
            <p:cNvSpPr/>
            <p:nvPr/>
          </p:nvSpPr>
          <p:spPr>
            <a:xfrm>
              <a:off x="4814887" y="3284537"/>
              <a:ext cx="1673225" cy="1187450"/>
            </a:xfrm>
            <a:custGeom>
              <a:rect b="b" l="l" r="r" t="t"/>
              <a:pathLst>
                <a:path extrusionOk="0" h="270" w="381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37"/>
            <p:cNvSpPr/>
            <p:nvPr/>
          </p:nvSpPr>
          <p:spPr>
            <a:xfrm>
              <a:off x="2355850" y="4164012"/>
              <a:ext cx="1208087" cy="1560512"/>
            </a:xfrm>
            <a:custGeom>
              <a:rect b="b" l="l" r="r" t="t"/>
              <a:pathLst>
                <a:path extrusionOk="0" h="355" w="275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37"/>
            <p:cNvSpPr/>
            <p:nvPr/>
          </p:nvSpPr>
          <p:spPr>
            <a:xfrm>
              <a:off x="2636837" y="1443037"/>
              <a:ext cx="1581150" cy="1635125"/>
            </a:xfrm>
            <a:custGeom>
              <a:rect b="b" l="l" r="r" t="t"/>
              <a:pathLst>
                <a:path extrusionOk="0" h="372" w="36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37"/>
            <p:cNvSpPr/>
            <p:nvPr/>
          </p:nvSpPr>
          <p:spPr>
            <a:xfrm>
              <a:off x="1570037" y="3162300"/>
              <a:ext cx="1800225" cy="2562225"/>
            </a:xfrm>
            <a:custGeom>
              <a:rect b="b" l="l" r="r" t="t"/>
              <a:pathLst>
                <a:path extrusionOk="0" h="583" w="41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37"/>
            <p:cNvSpPr/>
            <p:nvPr/>
          </p:nvSpPr>
          <p:spPr>
            <a:xfrm>
              <a:off x="3101975" y="1341437"/>
              <a:ext cx="2481262" cy="1855787"/>
            </a:xfrm>
            <a:custGeom>
              <a:rect b="b" l="l" r="r" t="t"/>
              <a:pathLst>
                <a:path extrusionOk="0" h="422" w="565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37"/>
            <p:cNvSpPr/>
            <p:nvPr/>
          </p:nvSpPr>
          <p:spPr>
            <a:xfrm>
              <a:off x="4019550" y="4094162"/>
              <a:ext cx="2493962" cy="1824037"/>
            </a:xfrm>
            <a:custGeom>
              <a:rect b="b" l="l" r="r" t="t"/>
              <a:pathLst>
                <a:path extrusionOk="0" h="415" w="568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37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086" name="Google Shape;1086;p37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37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37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37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37"/>
            <p:cNvSpPr/>
            <p:nvPr/>
          </p:nvSpPr>
          <p:spPr>
            <a:xfrm>
              <a:off x="6011100" y="5535496"/>
              <a:ext cx="228017" cy="163872"/>
            </a:xfrm>
            <a:custGeom>
              <a:rect b="b" l="l" r="r" t="t"/>
              <a:pathLst>
                <a:path extrusionOk="0" h="258" w="362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37"/>
            <p:cNvSpPr/>
            <p:nvPr/>
          </p:nvSpPr>
          <p:spPr>
            <a:xfrm>
              <a:off x="6011100" y="6000263"/>
              <a:ext cx="228017" cy="164103"/>
            </a:xfrm>
            <a:custGeom>
              <a:rect b="b" l="l" r="r" t="t"/>
              <a:pathLst>
                <a:path extrusionOk="0" h="258" w="362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37"/>
            <p:cNvSpPr/>
            <p:nvPr/>
          </p:nvSpPr>
          <p:spPr>
            <a:xfrm>
              <a:off x="5814051" y="5734318"/>
              <a:ext cx="162411" cy="230995"/>
            </a:xfrm>
            <a:custGeom>
              <a:rect b="b" l="l" r="r" t="t"/>
              <a:pathLst>
                <a:path extrusionOk="0" h="363" w="258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37"/>
            <p:cNvSpPr/>
            <p:nvPr/>
          </p:nvSpPr>
          <p:spPr>
            <a:xfrm>
              <a:off x="6273756" y="5735013"/>
              <a:ext cx="162411" cy="230300"/>
            </a:xfrm>
            <a:custGeom>
              <a:rect b="b" l="l" r="r" t="t"/>
              <a:pathLst>
                <a:path extrusionOk="0" h="362" w="258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4" name="Google Shape;1094;p37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95" name="Google Shape;1095;p37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37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37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37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37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37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37"/>
            <p:cNvSpPr/>
            <p:nvPr/>
          </p:nvSpPr>
          <p:spPr>
            <a:xfrm>
              <a:off x="7134476" y="5655289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37"/>
            <p:cNvSpPr/>
            <p:nvPr/>
          </p:nvSpPr>
          <p:spPr>
            <a:xfrm>
              <a:off x="7351783" y="5564482"/>
              <a:ext cx="119371" cy="92287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37"/>
            <p:cNvSpPr/>
            <p:nvPr/>
          </p:nvSpPr>
          <p:spPr>
            <a:xfrm>
              <a:off x="7548579" y="5894792"/>
              <a:ext cx="138958" cy="149249"/>
            </a:xfrm>
            <a:custGeom>
              <a:rect b="b" l="l" r="r" t="t"/>
              <a:pathLst>
                <a:path extrusionOk="0" h="327" w="305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37"/>
            <p:cNvSpPr/>
            <p:nvPr/>
          </p:nvSpPr>
          <p:spPr>
            <a:xfrm>
              <a:off x="7548579" y="5655844"/>
              <a:ext cx="138958" cy="149065"/>
            </a:xfrm>
            <a:custGeom>
              <a:rect b="b" l="l" r="r" t="t"/>
              <a:pathLst>
                <a:path extrusionOk="0" h="327" w="305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37"/>
            <p:cNvSpPr/>
            <p:nvPr/>
          </p:nvSpPr>
          <p:spPr>
            <a:xfrm>
              <a:off x="7134476" y="5894792"/>
              <a:ext cx="139512" cy="149620"/>
            </a:xfrm>
            <a:custGeom>
              <a:rect b="b" l="l" r="r" t="t"/>
              <a:pathLst>
                <a:path extrusionOk="0" h="328" w="306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37"/>
            <p:cNvSpPr/>
            <p:nvPr/>
          </p:nvSpPr>
          <p:spPr>
            <a:xfrm>
              <a:off x="7351783" y="6043117"/>
              <a:ext cx="119371" cy="92102"/>
            </a:xfrm>
            <a:custGeom>
              <a:rect b="b" l="l" r="r" t="t"/>
              <a:pathLst>
                <a:path extrusionOk="0" h="202" w="262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7" name="Google Shape;1107;p37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108" name="Google Shape;1108;p37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37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37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37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37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37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37"/>
            <p:cNvSpPr/>
            <p:nvPr/>
          </p:nvSpPr>
          <p:spPr>
            <a:xfrm>
              <a:off x="10198227" y="5672808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37"/>
            <p:cNvSpPr/>
            <p:nvPr/>
          </p:nvSpPr>
          <p:spPr>
            <a:xfrm>
              <a:off x="10197835" y="594458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37"/>
            <p:cNvSpPr/>
            <p:nvPr/>
          </p:nvSpPr>
          <p:spPr>
            <a:xfrm>
              <a:off x="9938649" y="6122111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37"/>
            <p:cNvSpPr/>
            <p:nvPr/>
          </p:nvSpPr>
          <p:spPr>
            <a:xfrm>
              <a:off x="9728084" y="5944196"/>
              <a:ext cx="47838" cy="83066"/>
            </a:xfrm>
            <a:custGeom>
              <a:rect b="b" l="l" r="r" t="t"/>
              <a:pathLst>
                <a:path extrusionOk="0" h="163" w="94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37"/>
            <p:cNvSpPr/>
            <p:nvPr/>
          </p:nvSpPr>
          <p:spPr>
            <a:xfrm>
              <a:off x="9728084" y="5672219"/>
              <a:ext cx="48230" cy="83066"/>
            </a:xfrm>
            <a:custGeom>
              <a:rect b="b" l="l" r="r" t="t"/>
              <a:pathLst>
                <a:path extrusionOk="0" h="163" w="95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37"/>
            <p:cNvSpPr/>
            <p:nvPr/>
          </p:nvSpPr>
          <p:spPr>
            <a:xfrm>
              <a:off x="9939237" y="5573835"/>
              <a:ext cx="96263" cy="4124"/>
            </a:xfrm>
            <a:custGeom>
              <a:rect b="b" l="l" r="r" t="t"/>
              <a:pathLst>
                <a:path extrusionOk="0" h="8" w="189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20" name="Google Shape;1120;p37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121" name="Google Shape;1121;p37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37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37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37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37"/>
            <p:cNvSpPr/>
            <p:nvPr/>
          </p:nvSpPr>
          <p:spPr>
            <a:xfrm>
              <a:off x="11595623" y="5710038"/>
              <a:ext cx="28649" cy="276082"/>
            </a:xfrm>
            <a:custGeom>
              <a:rect b="b" l="l" r="r" t="t"/>
              <a:pathLst>
                <a:path extrusionOk="0" h="376" w="39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37"/>
            <p:cNvSpPr/>
            <p:nvPr/>
          </p:nvSpPr>
          <p:spPr>
            <a:xfrm>
              <a:off x="11138826" y="6170527"/>
              <a:ext cx="275351" cy="29145"/>
            </a:xfrm>
            <a:custGeom>
              <a:rect b="b" l="l" r="r" t="t"/>
              <a:pathLst>
                <a:path extrusionOk="0" h="40" w="375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37"/>
            <p:cNvSpPr/>
            <p:nvPr/>
          </p:nvSpPr>
          <p:spPr>
            <a:xfrm>
              <a:off x="10925018" y="5713747"/>
              <a:ext cx="28649" cy="275287"/>
            </a:xfrm>
            <a:custGeom>
              <a:rect b="b" l="l" r="r" t="t"/>
              <a:pathLst>
                <a:path extrusionOk="0" h="375" w="39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37"/>
            <p:cNvSpPr/>
            <p:nvPr/>
          </p:nvSpPr>
          <p:spPr>
            <a:xfrm>
              <a:off x="11135112" y="5499930"/>
              <a:ext cx="275351" cy="28880"/>
            </a:xfrm>
            <a:custGeom>
              <a:rect b="b" l="l" r="r" t="t"/>
              <a:pathLst>
                <a:path extrusionOk="0" h="39" w="375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miter lim="524288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37"/>
            <p:cNvSpPr/>
            <p:nvPr/>
          </p:nvSpPr>
          <p:spPr>
            <a:xfrm>
              <a:off x="11578115" y="5950881"/>
              <a:ext cx="52789" cy="38948"/>
            </a:xfrm>
            <a:custGeom>
              <a:rect b="b" l="l" r="r" t="t"/>
              <a:pathLst>
                <a:path extrusionOk="0" h="147" w="199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37"/>
            <p:cNvSpPr/>
            <p:nvPr/>
          </p:nvSpPr>
          <p:spPr>
            <a:xfrm>
              <a:off x="11135112" y="6152776"/>
              <a:ext cx="38199" cy="52991"/>
            </a:xfrm>
            <a:custGeom>
              <a:rect b="b" l="l" r="r" t="t"/>
              <a:pathLst>
                <a:path extrusionOk="0" h="200" w="144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37"/>
            <p:cNvSpPr/>
            <p:nvPr/>
          </p:nvSpPr>
          <p:spPr>
            <a:xfrm>
              <a:off x="10918386" y="5710038"/>
              <a:ext cx="53054" cy="38154"/>
            </a:xfrm>
            <a:custGeom>
              <a:rect b="b" l="l" r="r" t="t"/>
              <a:pathLst>
                <a:path extrusionOk="0" h="144" w="20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37"/>
            <p:cNvSpPr/>
            <p:nvPr/>
          </p:nvSpPr>
          <p:spPr>
            <a:xfrm>
              <a:off x="11375979" y="5493571"/>
              <a:ext cx="38199" cy="52726"/>
            </a:xfrm>
            <a:custGeom>
              <a:rect b="b" l="l" r="r" t="t"/>
              <a:pathLst>
                <a:path extrusionOk="0" h="199" w="144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cap="rnd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37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134" name="Google Shape;1134;p37"/>
            <p:cNvSpPr/>
            <p:nvPr/>
          </p:nvSpPr>
          <p:spPr>
            <a:xfrm>
              <a:off x="8706181" y="5506443"/>
              <a:ext cx="230803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37"/>
            <p:cNvSpPr/>
            <p:nvPr/>
          </p:nvSpPr>
          <p:spPr>
            <a:xfrm>
              <a:off x="8460817" y="5506443"/>
              <a:ext cx="230586" cy="263259"/>
            </a:xfrm>
            <a:custGeom>
              <a:rect b="b" l="l" r="r" t="t"/>
              <a:pathLst>
                <a:path extrusionOk="0" h="432" w="378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37"/>
            <p:cNvSpPr/>
            <p:nvPr/>
          </p:nvSpPr>
          <p:spPr>
            <a:xfrm>
              <a:off x="8338678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37"/>
            <p:cNvSpPr/>
            <p:nvPr/>
          </p:nvSpPr>
          <p:spPr>
            <a:xfrm>
              <a:off x="8828754" y="5718525"/>
              <a:ext cx="230151" cy="262608"/>
            </a:xfrm>
            <a:custGeom>
              <a:rect b="b" l="l" r="r" t="t"/>
              <a:pathLst>
                <a:path extrusionOk="0" h="431" w="377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37"/>
            <p:cNvSpPr/>
            <p:nvPr/>
          </p:nvSpPr>
          <p:spPr>
            <a:xfrm>
              <a:off x="8706181" y="5930607"/>
              <a:ext cx="230803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37"/>
            <p:cNvSpPr/>
            <p:nvPr/>
          </p:nvSpPr>
          <p:spPr>
            <a:xfrm>
              <a:off x="8460817" y="5930607"/>
              <a:ext cx="230586" cy="262825"/>
            </a:xfrm>
            <a:custGeom>
              <a:rect b="b" l="l" r="r" t="t"/>
              <a:pathLst>
                <a:path extrusionOk="0" h="431" w="378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0" name="Google Shape;1140;p37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141" name="Google Shape;1141;p37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2" name="Google Shape;1142;p37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37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37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5" name="Google Shape;1145;p37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6" name="Google Shape;1146;p37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7" name="Google Shape;1147;p37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8" name="Google Shape;1148;p37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9" name="Google Shape;1149;p37"/>
            <p:cNvSpPr/>
            <p:nvPr/>
          </p:nvSpPr>
          <p:spPr>
            <a:xfrm>
              <a:off x="3210195" y="5762654"/>
              <a:ext cx="174555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0" name="Google Shape;1150;p37"/>
            <p:cNvSpPr/>
            <p:nvPr/>
          </p:nvSpPr>
          <p:spPr>
            <a:xfrm>
              <a:off x="3485252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1" name="Google Shape;1151;p37"/>
            <p:cNvSpPr/>
            <p:nvPr/>
          </p:nvSpPr>
          <p:spPr>
            <a:xfrm>
              <a:off x="3760620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37"/>
            <p:cNvSpPr/>
            <p:nvPr/>
          </p:nvSpPr>
          <p:spPr>
            <a:xfrm>
              <a:off x="4035365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37"/>
            <p:cNvSpPr/>
            <p:nvPr/>
          </p:nvSpPr>
          <p:spPr>
            <a:xfrm>
              <a:off x="4310111" y="5762654"/>
              <a:ext cx="173622" cy="174555"/>
            </a:xfrm>
            <a:custGeom>
              <a:rect b="b" l="l" r="r" t="t"/>
              <a:pathLst>
                <a:path extrusionOk="0" h="217" w="216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37"/>
            <p:cNvSpPr/>
            <p:nvPr/>
          </p:nvSpPr>
          <p:spPr>
            <a:xfrm>
              <a:off x="4585167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37"/>
            <p:cNvSpPr/>
            <p:nvPr/>
          </p:nvSpPr>
          <p:spPr>
            <a:xfrm>
              <a:off x="4859913" y="5762654"/>
              <a:ext cx="174244" cy="174555"/>
            </a:xfrm>
            <a:custGeom>
              <a:rect b="b" l="l" r="r" t="t"/>
              <a:pathLst>
                <a:path extrusionOk="0" h="217" w="217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6" name="Google Shape;1156;p37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57" name="Google Shape;1157;p37"/>
            <p:cNvSpPr/>
            <p:nvPr/>
          </p:nvSpPr>
          <p:spPr>
            <a:xfrm>
              <a:off x="1442627" y="5710929"/>
              <a:ext cx="594318" cy="405222"/>
            </a:xfrm>
            <a:custGeom>
              <a:rect b="b" l="l" r="r" t="t"/>
              <a:pathLst>
                <a:path extrusionOk="0" h="500" w="734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8" name="Google Shape;1158;p37"/>
            <p:cNvSpPr/>
            <p:nvPr/>
          </p:nvSpPr>
          <p:spPr>
            <a:xfrm>
              <a:off x="1442627" y="6116151"/>
              <a:ext cx="349820" cy="97191"/>
            </a:xfrm>
            <a:custGeom>
              <a:rect b="b" l="l" r="r" t="t"/>
              <a:pathLst>
                <a:path extrusionOk="0" h="313" w="1126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9" name="Google Shape;1159;p37"/>
            <p:cNvSpPr/>
            <p:nvPr/>
          </p:nvSpPr>
          <p:spPr>
            <a:xfrm>
              <a:off x="1573731" y="6152482"/>
              <a:ext cx="218715" cy="60861"/>
            </a:xfrm>
            <a:custGeom>
              <a:rect b="b" l="l" r="r" t="t"/>
              <a:pathLst>
                <a:path extrusionOk="0" h="196" w="704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3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  <a:close/>
                </a:path>
              </a:pathLst>
            </a:custGeom>
            <a:solidFill>
              <a:srgbClr val="BD2A3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37"/>
            <p:cNvSpPr/>
            <p:nvPr/>
          </p:nvSpPr>
          <p:spPr>
            <a:xfrm>
              <a:off x="1573731" y="6213343"/>
              <a:ext cx="109358" cy="88186"/>
            </a:xfrm>
            <a:custGeom>
              <a:rect b="b" l="l" r="r" t="t"/>
              <a:pathLst>
                <a:path extrusionOk="0" h="284" w="352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2" name="Google Shape;1162;p37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163" name="Google Shape;1163;p37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164" name="Google Shape;1164;p37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5" name="Google Shape;1165;p37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7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7" name="Google Shape;1167;p37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168" name="Google Shape;1168;p37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9" name="Google Shape;1169;p37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0" name="Google Shape;1170;p37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rect b="b" l="l" r="r" t="t"/>
                <a:pathLst>
                  <a:path extrusionOk="0" h="781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1" name="Google Shape;1171;p37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172" name="Google Shape;1172;p37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rect b="b" l="l" r="r" t="t"/>
                <a:pathLst>
                  <a:path extrusionOk="0" h="1165" w="234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3" name="Google Shape;1173;p37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37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rect b="b" l="l" r="r" t="t"/>
                <a:pathLst>
                  <a:path extrusionOk="0" h="778" w="117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75" name="Google Shape;1175;p37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176" name="Google Shape;1176;p37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rect b="b" l="l" r="r" t="t"/>
                <a:pathLst>
                  <a:path extrusionOk="0" h="1166" w="234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7" name="Google Shape;1177;p37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37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rect b="b" l="l" r="r" t="t"/>
                <a:pathLst>
                  <a:path extrusionOk="0" h="780" w="117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79" name="Google Shape;1179;p37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180" name="Google Shape;1180;p37"/>
            <p:cNvSpPr/>
            <p:nvPr/>
          </p:nvSpPr>
          <p:spPr>
            <a:xfrm>
              <a:off x="4607809" y="5824234"/>
              <a:ext cx="185166" cy="401151"/>
            </a:xfrm>
            <a:custGeom>
              <a:rect b="b" l="l" r="r" t="t"/>
              <a:pathLst>
                <a:path extrusionOk="0" h="2355" w="1083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1" name="Google Shape;1181;p37"/>
            <p:cNvSpPr/>
            <p:nvPr/>
          </p:nvSpPr>
          <p:spPr>
            <a:xfrm>
              <a:off x="4792974" y="5771259"/>
              <a:ext cx="185850" cy="454126"/>
            </a:xfrm>
            <a:custGeom>
              <a:rect b="b" l="l" r="r" t="t"/>
              <a:pathLst>
                <a:path extrusionOk="0" h="2666" w="1087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4978822" y="5717602"/>
              <a:ext cx="185679" cy="507784"/>
            </a:xfrm>
            <a:custGeom>
              <a:rect b="b" l="l" r="r" t="t"/>
              <a:pathLst>
                <a:path extrusionOk="0" h="2981" w="1086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37"/>
            <p:cNvSpPr/>
            <p:nvPr/>
          </p:nvSpPr>
          <p:spPr>
            <a:xfrm>
              <a:off x="5164499" y="5664627"/>
              <a:ext cx="185166" cy="560759"/>
            </a:xfrm>
            <a:custGeom>
              <a:rect b="b" l="l" r="r" t="t"/>
              <a:pathLst>
                <a:path extrusionOk="0" h="3292" w="1083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37"/>
            <p:cNvSpPr/>
            <p:nvPr/>
          </p:nvSpPr>
          <p:spPr>
            <a:xfrm>
              <a:off x="4607809" y="6225382"/>
              <a:ext cx="237484" cy="33556"/>
            </a:xfrm>
            <a:custGeom>
              <a:rect b="b" l="l" r="r" t="t"/>
              <a:pathLst>
                <a:path extrusionOk="0" h="197" w="1389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4792974" y="6225382"/>
              <a:ext cx="185850" cy="33556"/>
            </a:xfrm>
            <a:custGeom>
              <a:rect b="b" l="l" r="r" t="t"/>
              <a:pathLst>
                <a:path extrusionOk="0" h="197" w="1087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37"/>
            <p:cNvSpPr/>
            <p:nvPr/>
          </p:nvSpPr>
          <p:spPr>
            <a:xfrm>
              <a:off x="5112694" y="6225382"/>
              <a:ext cx="237997" cy="33556"/>
            </a:xfrm>
            <a:custGeom>
              <a:rect b="b" l="l" r="r" t="t"/>
              <a:pathLst>
                <a:path extrusionOk="0" h="197" w="1392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37"/>
            <p:cNvSpPr/>
            <p:nvPr/>
          </p:nvSpPr>
          <p:spPr>
            <a:xfrm>
              <a:off x="4978822" y="6225382"/>
              <a:ext cx="186192" cy="33556"/>
            </a:xfrm>
            <a:custGeom>
              <a:rect b="b" l="l" r="r" t="t"/>
              <a:pathLst>
                <a:path extrusionOk="0" h="197" w="1089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8" name="Google Shape;1188;p37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189" name="Google Shape;1189;p37"/>
            <p:cNvSpPr/>
            <p:nvPr/>
          </p:nvSpPr>
          <p:spPr>
            <a:xfrm>
              <a:off x="275148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37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1" name="Google Shape;1191;p37"/>
            <p:cNvSpPr/>
            <p:nvPr/>
          </p:nvSpPr>
          <p:spPr>
            <a:xfrm>
              <a:off x="2930895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2" name="Google Shape;1192;p37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37"/>
            <p:cNvSpPr/>
            <p:nvPr/>
          </p:nvSpPr>
          <p:spPr>
            <a:xfrm>
              <a:off x="3111130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37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37"/>
            <p:cNvSpPr/>
            <p:nvPr/>
          </p:nvSpPr>
          <p:spPr>
            <a:xfrm>
              <a:off x="3291159" y="5756280"/>
              <a:ext cx="180030" cy="453078"/>
            </a:xfrm>
            <a:custGeom>
              <a:rect b="b" l="l" r="r" t="t"/>
              <a:pathLst>
                <a:path extrusionOk="0" h="722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37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37"/>
            <p:cNvSpPr/>
            <p:nvPr/>
          </p:nvSpPr>
          <p:spPr>
            <a:xfrm>
              <a:off x="3471189" y="5732455"/>
              <a:ext cx="180236" cy="476902"/>
            </a:xfrm>
            <a:custGeom>
              <a:rect b="b" l="l" r="r" t="t"/>
              <a:pathLst>
                <a:path extrusionOk="0" h="760" w="288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8" name="Google Shape;1198;p37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9" name="Google Shape;1199;p37"/>
            <p:cNvSpPr/>
            <p:nvPr/>
          </p:nvSpPr>
          <p:spPr>
            <a:xfrm>
              <a:off x="3651425" y="5699308"/>
              <a:ext cx="179409" cy="510050"/>
            </a:xfrm>
            <a:custGeom>
              <a:rect b="b" l="l" r="r" t="t"/>
              <a:pathLst>
                <a:path extrusionOk="0" h="813" w="287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37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37"/>
            <p:cNvSpPr/>
            <p:nvPr/>
          </p:nvSpPr>
          <p:spPr>
            <a:xfrm>
              <a:off x="3830834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2" name="Google Shape;1202;p37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3" name="Google Shape;1203;p37"/>
            <p:cNvSpPr/>
            <p:nvPr/>
          </p:nvSpPr>
          <p:spPr>
            <a:xfrm>
              <a:off x="2571250" y="5664711"/>
              <a:ext cx="180236" cy="544646"/>
            </a:xfrm>
            <a:custGeom>
              <a:rect b="b" l="l" r="r" t="t"/>
              <a:pathLst>
                <a:path extrusionOk="0" h="868" w="288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37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37"/>
            <p:cNvSpPr/>
            <p:nvPr/>
          </p:nvSpPr>
          <p:spPr>
            <a:xfrm>
              <a:off x="2571250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37"/>
            <p:cNvSpPr/>
            <p:nvPr/>
          </p:nvSpPr>
          <p:spPr>
            <a:xfrm>
              <a:off x="2751485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37"/>
            <p:cNvSpPr/>
            <p:nvPr/>
          </p:nvSpPr>
          <p:spPr>
            <a:xfrm>
              <a:off x="2930895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8" name="Google Shape;1208;p37"/>
            <p:cNvSpPr/>
            <p:nvPr/>
          </p:nvSpPr>
          <p:spPr>
            <a:xfrm>
              <a:off x="3111130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37"/>
            <p:cNvSpPr/>
            <p:nvPr/>
          </p:nvSpPr>
          <p:spPr>
            <a:xfrm>
              <a:off x="3291159" y="6209358"/>
              <a:ext cx="180029" cy="49514"/>
            </a:xfrm>
            <a:custGeom>
              <a:rect b="b" l="l" r="r" t="t"/>
              <a:pathLst>
                <a:path extrusionOk="0" h="239" w="871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37"/>
            <p:cNvSpPr/>
            <p:nvPr/>
          </p:nvSpPr>
          <p:spPr>
            <a:xfrm>
              <a:off x="3409388" y="6209358"/>
              <a:ext cx="242037" cy="49514"/>
            </a:xfrm>
            <a:custGeom>
              <a:rect b="b" l="l" r="r" t="t"/>
              <a:pathLst>
                <a:path extrusionOk="0" h="239" w="1171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37"/>
            <p:cNvSpPr/>
            <p:nvPr/>
          </p:nvSpPr>
          <p:spPr>
            <a:xfrm>
              <a:off x="3527616" y="6209358"/>
              <a:ext cx="303218" cy="49514"/>
            </a:xfrm>
            <a:custGeom>
              <a:rect b="b" l="l" r="r" t="t"/>
              <a:pathLst>
                <a:path extrusionOk="0" h="239" w="1467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37"/>
            <p:cNvSpPr/>
            <p:nvPr/>
          </p:nvSpPr>
          <p:spPr>
            <a:xfrm>
              <a:off x="3645844" y="6209358"/>
              <a:ext cx="365226" cy="49514"/>
            </a:xfrm>
            <a:custGeom>
              <a:rect b="b" l="l" r="r" t="t"/>
              <a:pathLst>
                <a:path extrusionOk="0" h="239" w="1767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3" name="Google Shape;1213;p37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214" name="Google Shape;1214;p37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215" name="Google Shape;1215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7" name="Google Shape;1217;p37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218" name="Google Shape;1218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0" name="Google Shape;1220;p37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221" name="Google Shape;1221;p37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rect b="b" l="l" r="r" t="t"/>
                <a:pathLst>
                  <a:path extrusionOk="0" h="384" w="1658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37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rect b="b" l="l" r="r" t="t"/>
                <a:pathLst>
                  <a:path extrusionOk="0" h="197" w="196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t" bIns="34275" lIns="68575" spcFirstLastPara="1" rIns="68575" wrap="square" tIns="34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23" name="Google Shape;1223;p37"/>
          <p:cNvSpPr txBox="1"/>
          <p:nvPr>
            <p:ph idx="4294967295" type="title"/>
          </p:nvPr>
        </p:nvSpPr>
        <p:spPr>
          <a:xfrm>
            <a:off x="855300" y="96675"/>
            <a:ext cx="7433400" cy="39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Diagrams and infographics</a:t>
            </a:r>
            <a:endParaRPr sz="2000"/>
          </a:p>
        </p:txBody>
      </p:sp>
      <p:sp>
        <p:nvSpPr>
          <p:cNvPr id="1224" name="Google Shape;1224;p37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228" name="Shape 1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" name="Google Shape;1229;p38"/>
          <p:cNvSpPr txBox="1"/>
          <p:nvPr/>
        </p:nvSpPr>
        <p:spPr>
          <a:xfrm>
            <a:off x="2392450" y="895256"/>
            <a:ext cx="6676800" cy="10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Now you can use any emoji as an icon!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And of course it resizes without losing quality and you can change the color.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How? Follow Google instructions </a:t>
            </a:r>
            <a:r>
              <a:rPr lang="en" u="sng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B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0" name="Google Shape;1230;p38"/>
          <p:cNvSpPr txBox="1"/>
          <p:nvPr/>
        </p:nvSpPr>
        <p:spPr>
          <a:xfrm>
            <a:off x="1036700" y="2295038"/>
            <a:ext cx="7327500" cy="19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1D1D1B"/>
                </a:solidFill>
                <a:latin typeface="Georgia"/>
                <a:ea typeface="Georgia"/>
                <a:cs typeface="Georgia"/>
                <a:sym typeface="Georgia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000000"/>
                </a:highlight>
                <a:latin typeface="Georgia"/>
                <a:ea typeface="Georgia"/>
                <a:cs typeface="Georgia"/>
                <a:sym typeface="Georgia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00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31" name="Google Shape;1231;p38"/>
          <p:cNvSpPr txBox="1"/>
          <p:nvPr/>
        </p:nvSpPr>
        <p:spPr>
          <a:xfrm>
            <a:off x="877575" y="851861"/>
            <a:ext cx="1440600" cy="9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FF0000"/>
                </a:solidFill>
              </a:rPr>
              <a:t>😉</a:t>
            </a:r>
            <a:endParaRPr sz="9600">
              <a:solidFill>
                <a:srgbClr val="FF0000"/>
              </a:solidFill>
            </a:endParaRPr>
          </a:p>
        </p:txBody>
      </p:sp>
      <p:sp>
        <p:nvSpPr>
          <p:cNvPr id="1232" name="Google Shape;1232;p38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7" name="Google Shape;1237;p3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8" name="Google Shape;1238;p39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b="1" sz="18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239" name="Google Shape;1239;p39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240" name="Google Shape;1240;p39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241" name="Google Shape;1241;p39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2" name="Google Shape;1242;p39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43" name="Google Shape;1243;p39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244" name="Google Shape;1244;p39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5" name="Google Shape;1245;p39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rect b="b" l="l" r="r" t="t"/>
                <a:pathLst>
                  <a:path extrusionOk="0" h="5928" w="6674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46" name="Google Shape;1246;p39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247" name="Google Shape;1247;p39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48" name="Google Shape;1248;p39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rect b="b" l="l" r="r" t="t"/>
                <a:pathLst>
                  <a:path extrusionOk="0" h="5947" w="5929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249" name="Google Shape;1249;p39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250" name="Google Shape;1250;p39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251" name="Google Shape;1251;p39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rect b="b" l="l" r="r" t="t"/>
                <a:pathLst>
                  <a:path extrusionOk="0" h="5929" w="7439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4294967295" type="ctrTitle"/>
          </p:nvPr>
        </p:nvSpPr>
        <p:spPr>
          <a:xfrm>
            <a:off x="2431925" y="726094"/>
            <a:ext cx="5617800" cy="587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hello!</a:t>
            </a:r>
            <a:endParaRPr sz="4000"/>
          </a:p>
        </p:txBody>
      </p:sp>
      <p:sp>
        <p:nvSpPr>
          <p:cNvPr id="71" name="Google Shape;71;p13"/>
          <p:cNvSpPr txBox="1"/>
          <p:nvPr>
            <p:ph idx="4294967295" type="subTitle"/>
          </p:nvPr>
        </p:nvSpPr>
        <p:spPr>
          <a:xfrm>
            <a:off x="2431925" y="1363125"/>
            <a:ext cx="56178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FFFFFF"/>
                </a:solidFill>
                <a:highlight>
                  <a:srgbClr val="FF0000"/>
                </a:highlight>
              </a:rPr>
              <a:t>I am Jayden Smith</a:t>
            </a:r>
            <a:endParaRPr sz="4000">
              <a:solidFill>
                <a:srgbClr val="FFFFFF"/>
              </a:solidFill>
              <a:highlight>
                <a:srgbClr val="FF0000"/>
              </a:highlight>
            </a:endParaRPr>
          </a:p>
        </p:txBody>
      </p:sp>
      <p:sp>
        <p:nvSpPr>
          <p:cNvPr id="72" name="Google Shape;72;p13"/>
          <p:cNvSpPr txBox="1"/>
          <p:nvPr>
            <p:ph idx="4294967295" type="body"/>
          </p:nvPr>
        </p:nvSpPr>
        <p:spPr>
          <a:xfrm>
            <a:off x="2431925" y="2191626"/>
            <a:ext cx="5617800" cy="15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I am here because I love to give presentations. </a:t>
            </a:r>
            <a:endParaRPr sz="2000"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/>
              <a:t>You can find me at @username</a:t>
            </a:r>
            <a:endParaRPr sz="2000"/>
          </a:p>
        </p:txBody>
      </p:sp>
      <p:pic>
        <p:nvPicPr>
          <p:cNvPr id="73" name="Google Shape;73;p13"/>
          <p:cNvPicPr preferRelativeResize="0"/>
          <p:nvPr/>
        </p:nvPicPr>
        <p:blipFill rotWithShape="1">
          <a:blip r:embed="rId3">
            <a:alphaModFix/>
          </a:blip>
          <a:srcRect b="27289" l="18099" r="15064" t="5874"/>
          <a:stretch/>
        </p:blipFill>
        <p:spPr>
          <a:xfrm>
            <a:off x="466886" y="2976662"/>
            <a:ext cx="1712082" cy="1712082"/>
          </a:xfrm>
          <a:prstGeom prst="rect">
            <a:avLst/>
          </a:prstGeom>
          <a:noFill/>
          <a:ln cap="flat" cmpd="sng" w="1143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74" name="Google Shape;74;p13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ctrTitle"/>
          </p:nvPr>
        </p:nvSpPr>
        <p:spPr>
          <a:xfrm>
            <a:off x="533400" y="3218975"/>
            <a:ext cx="5270100" cy="74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111111"/>
                </a:solidFill>
              </a:rPr>
              <a:t> 1. </a:t>
            </a:r>
            <a:r>
              <a:rPr lang="en"/>
              <a:t>Transition headline</a:t>
            </a:r>
            <a:endParaRPr/>
          </a:p>
        </p:txBody>
      </p:sp>
      <p:sp>
        <p:nvSpPr>
          <p:cNvPr id="80" name="Google Shape;80;p14"/>
          <p:cNvSpPr txBox="1"/>
          <p:nvPr>
            <p:ph idx="1" type="subTitle"/>
          </p:nvPr>
        </p:nvSpPr>
        <p:spPr>
          <a:xfrm>
            <a:off x="533400" y="4111050"/>
            <a:ext cx="77835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533409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402275" y="1230875"/>
            <a:ext cx="5721000" cy="30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inspiration </a:t>
            </a:r>
            <a:r>
              <a:rPr lang="en"/>
              <a:t>and to invoke philosophical thoughts from the reader.</a:t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533400" y="400050"/>
            <a:ext cx="21066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203050" y="1132549"/>
            <a:ext cx="5185200" cy="32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60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Here you have a list of items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And some text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□"/>
            </a:pPr>
            <a:r>
              <a:rPr lang="en"/>
              <a:t>But remember not to </a:t>
            </a: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overload</a:t>
            </a:r>
            <a:r>
              <a:rPr lang="en"/>
              <a:t> your slides with content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458825" y="453155"/>
            <a:ext cx="1953600" cy="195690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4294967295" type="ctrTitle"/>
          </p:nvPr>
        </p:nvSpPr>
        <p:spPr>
          <a:xfrm>
            <a:off x="3080425" y="1433376"/>
            <a:ext cx="4701600" cy="1159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FFFFFF"/>
                </a:solidFill>
                <a:highlight>
                  <a:srgbClr val="FF0000"/>
                </a:highlight>
                <a:latin typeface="Georgia"/>
                <a:ea typeface="Georgia"/>
                <a:cs typeface="Georgia"/>
                <a:sym typeface="Georgia"/>
              </a:rPr>
              <a:t>Big concept</a:t>
            </a:r>
            <a:endParaRPr sz="6000">
              <a:solidFill>
                <a:srgbClr val="FFFFFF"/>
              </a:solidFill>
              <a:highlight>
                <a:srgbClr val="FF0000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17"/>
          <p:cNvSpPr txBox="1"/>
          <p:nvPr>
            <p:ph idx="4294967295" type="subTitle"/>
          </p:nvPr>
        </p:nvSpPr>
        <p:spPr>
          <a:xfrm>
            <a:off x="3080425" y="2499594"/>
            <a:ext cx="47016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i="1" lang="en"/>
              <a:t>Bring the attention of your audience over a key concept using icons or illustrations</a:t>
            </a:r>
            <a:endParaRPr i="1"/>
          </a:p>
        </p:txBody>
      </p:sp>
      <p:grpSp>
        <p:nvGrpSpPr>
          <p:cNvPr id="102" name="Google Shape;102;p17"/>
          <p:cNvGrpSpPr/>
          <p:nvPr/>
        </p:nvGrpSpPr>
        <p:grpSpPr>
          <a:xfrm>
            <a:off x="650397" y="1016834"/>
            <a:ext cx="1590733" cy="880897"/>
            <a:chOff x="531800" y="5071350"/>
            <a:chExt cx="529750" cy="292900"/>
          </a:xfrm>
        </p:grpSpPr>
        <p:sp>
          <p:nvSpPr>
            <p:cNvPr id="103" name="Google Shape;103;p17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7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7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7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7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38100">
              <a:solidFill>
                <a:srgbClr val="1D1D1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4297650" y="471791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012775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White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17" name="Google Shape;117;p18"/>
          <p:cNvSpPr txBox="1"/>
          <p:nvPr>
            <p:ph idx="2" type="body"/>
          </p:nvPr>
        </p:nvSpPr>
        <p:spPr>
          <a:xfrm>
            <a:off x="5766774" y="1052499"/>
            <a:ext cx="2597400" cy="32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highlight>
                  <a:srgbClr val="FF0000"/>
                </a:highlight>
              </a:rPr>
              <a:t>Black</a:t>
            </a:r>
            <a:endParaRPr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533400" y="552450"/>
            <a:ext cx="2106600" cy="1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144295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Yellow</a:t>
            </a:r>
            <a:endParaRPr sz="2000">
              <a:solidFill>
                <a:srgbClr val="FFFFFF"/>
              </a:solidFill>
              <a:highlight>
                <a:srgbClr val="FF0000"/>
              </a:highlight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25" name="Google Shape;125;p19"/>
          <p:cNvSpPr txBox="1"/>
          <p:nvPr>
            <p:ph idx="2" type="body"/>
          </p:nvPr>
        </p:nvSpPr>
        <p:spPr>
          <a:xfrm>
            <a:off x="3790875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Blue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26" name="Google Shape;126;p19"/>
          <p:cNvSpPr txBox="1"/>
          <p:nvPr>
            <p:ph idx="3" type="body"/>
          </p:nvPr>
        </p:nvSpPr>
        <p:spPr>
          <a:xfrm>
            <a:off x="6138800" y="1551975"/>
            <a:ext cx="22335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FFFF"/>
                </a:solidFill>
                <a:highlight>
                  <a:srgbClr val="FF0000"/>
                </a:highlight>
              </a:rPr>
              <a:t>Red</a:t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76209" y="4698864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ysander template">
  <a:themeElements>
    <a:clrScheme name="Custom 347">
      <a:dk1>
        <a:srgbClr val="111111"/>
      </a:dk1>
      <a:lt1>
        <a:srgbClr val="FFFFFF"/>
      </a:lt1>
      <a:dk2>
        <a:srgbClr val="999999"/>
      </a:dk2>
      <a:lt2>
        <a:srgbClr val="EFEFEF"/>
      </a:lt2>
      <a:accent1>
        <a:srgbClr val="FF0000"/>
      </a:accent1>
      <a:accent2>
        <a:srgbClr val="CC0000"/>
      </a:accent2>
      <a:accent3>
        <a:srgbClr val="434343"/>
      </a:accent3>
      <a:accent4>
        <a:srgbClr val="999999"/>
      </a:accent4>
      <a:accent5>
        <a:srgbClr val="CCCCCC"/>
      </a:accent5>
      <a:accent6>
        <a:srgbClr val="EFEFEF"/>
      </a:accent6>
      <a:hlink>
        <a:srgbClr val="111111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