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7" r:id="rId2"/>
    <p:sldId id="526" r:id="rId3"/>
  </p:sldIdLst>
  <p:sldSz cx="9144000" cy="6858000" type="screen4x3"/>
  <p:notesSz cx="6864350" cy="9996488"/>
  <p:defaultTextStyle>
    <a:defPPr>
      <a:defRPr lang="de-DE"/>
    </a:defPPr>
    <a:lvl1pPr marL="0" algn="l" defTabSz="9050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2547" algn="l" defTabSz="9050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05087" algn="l" defTabSz="9050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57631" algn="l" defTabSz="9050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10185" algn="l" defTabSz="9050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62722" algn="l" defTabSz="9050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15263" algn="l" defTabSz="9050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67815" algn="l" defTabSz="9050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20358" algn="l" defTabSz="9050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E106382E-0339-433A-9D9F-B477D8FB7163}">
          <p14:sldIdLst>
            <p14:sldId id="267"/>
            <p14:sldId id="526"/>
          </p14:sldIdLst>
        </p14:section>
        <p14:section name="Abschnitt ohne Titel" id="{6FF15F26-5491-404E-B80E-90AEDFF868E8}">
          <p14:sldIdLst/>
        </p14:section>
        <p14:section name="Abschnitt ohne Titel" id="{55258BD9-53D4-4AD8-B484-EE88B32902C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323" userDrawn="1">
          <p15:clr>
            <a:srgbClr val="A4A3A4"/>
          </p15:clr>
        </p15:guide>
        <p15:guide id="4" orient="horz" pos="4042" userDrawn="1">
          <p15:clr>
            <a:srgbClr val="A4A3A4"/>
          </p15:clr>
        </p15:guide>
        <p15:guide id="5" orient="horz" pos="4133" userDrawn="1">
          <p15:clr>
            <a:srgbClr val="A4A3A4"/>
          </p15:clr>
        </p15:guide>
        <p15:guide id="7" pos="158" userDrawn="1">
          <p15:clr>
            <a:srgbClr val="A4A3A4"/>
          </p15:clr>
        </p15:guide>
        <p15:guide id="8" pos="55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9" userDrawn="1">
          <p15:clr>
            <a:srgbClr val="A4A3A4"/>
          </p15:clr>
        </p15:guide>
        <p15:guide id="2" pos="216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ga Kanzychakova" initials="OK" lastIdx="1" clrIdx="0">
    <p:extLst>
      <p:ext uri="{19B8F6BF-5375-455C-9EA6-DF929625EA0E}">
        <p15:presenceInfo xmlns:p15="http://schemas.microsoft.com/office/powerpoint/2012/main" userId="S-1-5-21-2632188881-1053541640-3311754720-56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99CC00"/>
    <a:srgbClr val="AB0132"/>
    <a:srgbClr val="FF9900"/>
    <a:srgbClr val="008000"/>
    <a:srgbClr val="CCCF5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3904" autoAdjust="0"/>
  </p:normalViewPr>
  <p:slideViewPr>
    <p:cSldViewPr snapToGrid="0" snapToObjects="1">
      <p:cViewPr varScale="1">
        <p:scale>
          <a:sx n="102" d="100"/>
          <a:sy n="102" d="100"/>
        </p:scale>
        <p:origin x="1818" y="102"/>
      </p:cViewPr>
      <p:guideLst>
        <p:guide orient="horz" pos="323"/>
        <p:guide orient="horz" pos="4042"/>
        <p:guide orient="horz" pos="4133"/>
        <p:guide pos="158"/>
        <p:guide pos="55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>
        <p:scale>
          <a:sx n="96" d="100"/>
          <a:sy n="96" d="100"/>
        </p:scale>
        <p:origin x="-2838" y="336"/>
      </p:cViewPr>
      <p:guideLst>
        <p:guide orient="horz" pos="3149"/>
        <p:guide pos="216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7" y="5"/>
            <a:ext cx="2974550" cy="499824"/>
          </a:xfrm>
          <a:prstGeom prst="rect">
            <a:avLst/>
          </a:prstGeom>
        </p:spPr>
        <p:txBody>
          <a:bodyPr vert="horz" lIns="92029" tIns="46014" rIns="92029" bIns="46014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8214" y="5"/>
            <a:ext cx="2974550" cy="499824"/>
          </a:xfrm>
          <a:prstGeom prst="rect">
            <a:avLst/>
          </a:prstGeom>
        </p:spPr>
        <p:txBody>
          <a:bodyPr vert="horz" lIns="92029" tIns="46014" rIns="92029" bIns="46014" rtlCol="0"/>
          <a:lstStyle>
            <a:lvl1pPr algn="r">
              <a:defRPr sz="1200"/>
            </a:lvl1pPr>
          </a:lstStyle>
          <a:p>
            <a:fld id="{FEAFA653-ECA8-4BDF-9307-DF2222F2B6BC}" type="datetimeFigureOut">
              <a:rPr lang="de-DE" smtClean="0"/>
              <a:t>28.09.2018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6625" y="750888"/>
            <a:ext cx="4992688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029" tIns="46014" rIns="92029" bIns="4601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87747" y="4748334"/>
            <a:ext cx="6488865" cy="4498420"/>
          </a:xfrm>
          <a:prstGeom prst="rect">
            <a:avLst/>
          </a:prstGeom>
        </p:spPr>
        <p:txBody>
          <a:bodyPr vert="horz" lIns="92029" tIns="46014" rIns="92029" bIns="46014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7" y="9494931"/>
            <a:ext cx="2974550" cy="499824"/>
          </a:xfrm>
          <a:prstGeom prst="rect">
            <a:avLst/>
          </a:prstGeom>
        </p:spPr>
        <p:txBody>
          <a:bodyPr vert="horz" lIns="92029" tIns="46014" rIns="92029" bIns="46014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8214" y="9494931"/>
            <a:ext cx="2974550" cy="499824"/>
          </a:xfrm>
          <a:prstGeom prst="rect">
            <a:avLst/>
          </a:prstGeom>
        </p:spPr>
        <p:txBody>
          <a:bodyPr vert="horz" lIns="92029" tIns="46014" rIns="92029" bIns="46014" rtlCol="0" anchor="b"/>
          <a:lstStyle>
            <a:lvl1pPr algn="r">
              <a:defRPr sz="1200"/>
            </a:lvl1pPr>
          </a:lstStyle>
          <a:p>
            <a:fld id="{27B94731-CD25-46E8-A3AF-B67E3DD626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550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05087" rtl="0" eaLnBrk="1" latinLnBrk="0" hangingPunct="1">
      <a:buFont typeface="Arial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74418" indent="-174418" algn="l" defTabSz="905087" rtl="0" eaLnBrk="1" latinLnBrk="0" hangingPunct="1"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59830" indent="-185414" algn="l" defTabSz="905087" rtl="0" eaLnBrk="1" latinLnBrk="0" hangingPunct="1"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34253" indent="-174418" algn="l" defTabSz="905087" rtl="0" eaLnBrk="1" latinLnBrk="0" hangingPunct="1"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10185" marR="0" indent="0" algn="l" defTabSz="905087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62722" algn="l" defTabSz="9050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15263" algn="l" defTabSz="9050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67815" algn="l" defTabSz="9050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20358" algn="l" defTabSz="9050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94731-CD25-46E8-A3AF-B67E3DD6261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1550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Tex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287338" y="1670440"/>
            <a:ext cx="8577262" cy="4904763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1557" y="3028670"/>
            <a:ext cx="4676775" cy="800219"/>
          </a:xfrm>
        </p:spPr>
        <p:txBody>
          <a:bodyPr wrap="square" anchor="b" anchorCtr="0">
            <a:spAutoFit/>
          </a:bodyPr>
          <a:lstStyle>
            <a:lvl1pPr algn="l">
              <a:spcBef>
                <a:spcPts val="0"/>
              </a:spcBef>
              <a:defRPr sz="2600" b="1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71500" y="3981778"/>
            <a:ext cx="3682094" cy="923330"/>
          </a:xfrm>
        </p:spPr>
        <p:txBody>
          <a:bodyPr wrap="square">
            <a:spAutoFit/>
          </a:bodyPr>
          <a:lstStyle>
            <a:lvl1pPr marL="0" indent="0" algn="l">
              <a:spcBef>
                <a:spcPts val="200"/>
              </a:spcBef>
              <a:buNone/>
              <a:defRPr>
                <a:solidFill>
                  <a:schemeClr val="tx1"/>
                </a:solidFill>
              </a:defRPr>
            </a:lvl1pPr>
            <a:lvl2pPr marL="452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5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576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10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152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67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20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pic>
        <p:nvPicPr>
          <p:cNvPr id="7" name="Grafik 6" descr="N:\Vorlagen\Logo\MC.jpg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692" y="1069520"/>
            <a:ext cx="2744907" cy="4378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erader Verbinder 8"/>
          <p:cNvCxnSpPr/>
          <p:nvPr userDrawn="1"/>
        </p:nvCxnSpPr>
        <p:spPr>
          <a:xfrm>
            <a:off x="288000" y="1656364"/>
            <a:ext cx="85860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27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287338" y="1670382"/>
            <a:ext cx="8577262" cy="490186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95783" y="3025780"/>
            <a:ext cx="4676775" cy="800219"/>
          </a:xfrm>
        </p:spPr>
        <p:txBody>
          <a:bodyPr wrap="square" anchor="b" anchorCtr="0">
            <a:spAutoFit/>
          </a:bodyPr>
          <a:lstStyle>
            <a:lvl1pPr algn="r">
              <a:spcBef>
                <a:spcPts val="0"/>
              </a:spcBef>
              <a:defRPr sz="2600" b="1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890406" y="3978881"/>
            <a:ext cx="3682094" cy="923330"/>
          </a:xfrm>
        </p:spPr>
        <p:txBody>
          <a:bodyPr wrap="square">
            <a:spAutoFit/>
          </a:bodyPr>
          <a:lstStyle>
            <a:lvl1pPr marL="0" indent="0" algn="r">
              <a:spcBef>
                <a:spcPts val="200"/>
              </a:spcBef>
              <a:buNone/>
              <a:defRPr>
                <a:solidFill>
                  <a:schemeClr val="tx1"/>
                </a:solidFill>
              </a:defRPr>
            </a:lvl1pPr>
            <a:lvl2pPr marL="452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5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576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10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152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67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20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752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8000" y="1813827"/>
            <a:ext cx="8568000" cy="4312336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CD5D-D5B2-4EA2-96FF-9318D182F965}" type="datetime1">
              <a:rPr lang="de-DE" smtClean="0"/>
              <a:t>28.09.2018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0293-D93E-42FF-A950-751C15E89AC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35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8000" y="1813885"/>
            <a:ext cx="4207800" cy="43148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13885"/>
            <a:ext cx="4207800" cy="43148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1009-456A-482C-BC8D-6C7C0B011D3C}" type="datetime1">
              <a:rPr lang="de-DE" smtClean="0"/>
              <a:t>28.09.2018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88000" y="6617628"/>
            <a:ext cx="7308554" cy="138499"/>
          </a:xfrm>
          <a:prstGeom prst="rect">
            <a:avLst/>
          </a:prstGeom>
        </p:spPr>
        <p:txBody>
          <a:bodyPr lIns="90512" tIns="45256" rIns="90512" bIns="45256"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0293-D93E-42FF-A950-751C15E89A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27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8000" y="677851"/>
            <a:ext cx="8568000" cy="40011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88000" y="2455235"/>
            <a:ext cx="4209388" cy="3673475"/>
          </a:xfrm>
        </p:spPr>
        <p:txBody>
          <a:bodyPr lIns="71260" tIns="71260" rIns="71260" bIns="71260">
            <a:normAutofit/>
          </a:bodyPr>
          <a:lstStyle>
            <a:lvl1pPr marL="179122" indent="-179122">
              <a:defRPr sz="1600"/>
            </a:lvl1pPr>
            <a:lvl2pPr marL="358240" indent="-179122">
              <a:defRPr sz="1600"/>
            </a:lvl2pPr>
            <a:lvl3pPr marL="537397" indent="-179122">
              <a:defRPr sz="1600"/>
            </a:lvl3pPr>
            <a:lvl4pPr marL="707101" indent="-169707"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83" y="2455235"/>
            <a:ext cx="4210975" cy="3673475"/>
          </a:xfrm>
        </p:spPr>
        <p:txBody>
          <a:bodyPr lIns="71260" tIns="71260" rIns="71260" bIns="71260">
            <a:normAutofit/>
          </a:bodyPr>
          <a:lstStyle>
            <a:lvl1pPr marL="179122" indent="-179122">
              <a:defRPr sz="1600"/>
            </a:lvl1pPr>
            <a:lvl2pPr marL="358240" indent="-179122">
              <a:defRPr sz="1600"/>
            </a:lvl2pPr>
            <a:lvl3pPr marL="537397" indent="-179122">
              <a:defRPr sz="1600"/>
            </a:lvl3pPr>
            <a:lvl4pPr marL="707101" indent="-169707">
              <a:defRPr sz="1600"/>
            </a:lvl4pPr>
            <a:lvl5pPr marL="886241" indent="-179122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25D3-8C2C-41CD-BE79-825B4A7DC6EA}" type="datetime1">
              <a:rPr lang="de-DE" smtClean="0"/>
              <a:t>28.09.2018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288000" y="6617628"/>
            <a:ext cx="7308554" cy="138499"/>
          </a:xfrm>
          <a:prstGeom prst="rect">
            <a:avLst/>
          </a:prstGeom>
        </p:spPr>
        <p:txBody>
          <a:bodyPr lIns="90512" tIns="45256" rIns="90512" bIns="45256"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0293-D93E-42FF-A950-751C15E89AC4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8000" y="1815415"/>
            <a:ext cx="4209388" cy="639762"/>
          </a:xfrm>
          <a:ln>
            <a:solidFill>
              <a:schemeClr val="accent3"/>
            </a:solidFill>
          </a:ln>
        </p:spPr>
        <p:txBody>
          <a:bodyPr lIns="71260" tIns="71260" rIns="71260" bIns="71260" anchor="t" anchorCtr="0">
            <a:normAutofit/>
          </a:bodyPr>
          <a:lstStyle>
            <a:lvl1pPr marL="0" indent="0">
              <a:buNone/>
              <a:defRPr sz="1600" b="1"/>
            </a:lvl1pPr>
            <a:lvl2pPr marL="452547" indent="0">
              <a:buNone/>
              <a:defRPr sz="2000" b="1"/>
            </a:lvl2pPr>
            <a:lvl3pPr marL="905087" indent="0">
              <a:buNone/>
              <a:defRPr sz="1800" b="1"/>
            </a:lvl3pPr>
            <a:lvl4pPr marL="1357631" indent="0">
              <a:buNone/>
              <a:defRPr sz="1600" b="1"/>
            </a:lvl4pPr>
            <a:lvl5pPr marL="1810185" indent="0">
              <a:buNone/>
              <a:defRPr sz="1600" b="1"/>
            </a:lvl5pPr>
            <a:lvl6pPr marL="2262722" indent="0">
              <a:buNone/>
              <a:defRPr sz="1600" b="1"/>
            </a:lvl6pPr>
            <a:lvl7pPr marL="2715263" indent="0">
              <a:buNone/>
              <a:defRPr sz="1600" b="1"/>
            </a:lvl7pPr>
            <a:lvl8pPr marL="3167815" indent="0">
              <a:buNone/>
              <a:defRPr sz="1600" b="1"/>
            </a:lvl8pPr>
            <a:lvl9pPr marL="3620358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83" y="1815415"/>
            <a:ext cx="4210975" cy="639762"/>
          </a:xfrm>
          <a:ln>
            <a:solidFill>
              <a:schemeClr val="accent3"/>
            </a:solidFill>
          </a:ln>
        </p:spPr>
        <p:txBody>
          <a:bodyPr lIns="71260" tIns="71260" rIns="71260" bIns="71260" anchor="t" anchorCtr="0">
            <a:normAutofit/>
          </a:bodyPr>
          <a:lstStyle>
            <a:lvl1pPr marL="0" indent="0">
              <a:buNone/>
              <a:defRPr sz="1600" b="1"/>
            </a:lvl1pPr>
            <a:lvl2pPr marL="452547" indent="0">
              <a:buNone/>
              <a:defRPr sz="2000" b="1"/>
            </a:lvl2pPr>
            <a:lvl3pPr marL="905087" indent="0">
              <a:buNone/>
              <a:defRPr sz="1800" b="1"/>
            </a:lvl3pPr>
            <a:lvl4pPr marL="1357631" indent="0">
              <a:buNone/>
              <a:defRPr sz="1600" b="1"/>
            </a:lvl4pPr>
            <a:lvl5pPr marL="1810185" indent="0">
              <a:buNone/>
              <a:defRPr sz="1600" b="1"/>
            </a:lvl5pPr>
            <a:lvl6pPr marL="2262722" indent="0">
              <a:buNone/>
              <a:defRPr sz="1600" b="1"/>
            </a:lvl6pPr>
            <a:lvl7pPr marL="2715263" indent="0">
              <a:buNone/>
              <a:defRPr sz="1600" b="1"/>
            </a:lvl7pPr>
            <a:lvl8pPr marL="3167815" indent="0">
              <a:buNone/>
              <a:defRPr sz="1600" b="1"/>
            </a:lvl8pPr>
            <a:lvl9pPr marL="3620358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1591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90BB-C9E7-4B9B-9B83-00BB92F6856E}" type="datetime1">
              <a:rPr lang="de-DE" smtClean="0"/>
              <a:t>28.09.2018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0293-D93E-42FF-A950-751C15E89A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116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02CC-7640-4828-AFEB-2EE4EF531E76}" type="datetime1">
              <a:rPr lang="de-DE" smtClean="0"/>
              <a:t>28.09.2018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288000" y="6617628"/>
            <a:ext cx="7308554" cy="138499"/>
          </a:xfrm>
          <a:prstGeom prst="rect">
            <a:avLst/>
          </a:prstGeom>
        </p:spPr>
        <p:txBody>
          <a:bodyPr lIns="90512" tIns="45256" rIns="90512" bIns="45256"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0293-D93E-42FF-A950-751C15E89A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916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288000" y="677863"/>
            <a:ext cx="8568000" cy="589279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E3A6-D6F1-41E9-8997-3267B91679D3}" type="datetime1">
              <a:rPr lang="de-DE" smtClean="0"/>
              <a:t>28.09.2018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288000" y="6617628"/>
            <a:ext cx="7308554" cy="138499"/>
          </a:xfrm>
          <a:prstGeom prst="rect">
            <a:avLst/>
          </a:prstGeom>
        </p:spPr>
        <p:txBody>
          <a:bodyPr lIns="90512" tIns="45256" rIns="90512" bIns="45256"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0293-D93E-42FF-A950-751C15E89A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24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13" name="Gerade Verbindung 12"/>
            <p:cNvCxnSpPr/>
            <p:nvPr userDrawn="1"/>
          </p:nvCxnSpPr>
          <p:spPr>
            <a:xfrm>
              <a:off x="0" y="1813827"/>
              <a:ext cx="9144000" cy="0"/>
            </a:xfrm>
            <a:prstGeom prst="line">
              <a:avLst/>
            </a:prstGeom>
            <a:ln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 userDrawn="1"/>
          </p:nvCxnSpPr>
          <p:spPr>
            <a:xfrm>
              <a:off x="0" y="6126163"/>
              <a:ext cx="9144000" cy="0"/>
            </a:xfrm>
            <a:prstGeom prst="line">
              <a:avLst/>
            </a:prstGeom>
            <a:ln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288000" y="0"/>
              <a:ext cx="0" cy="6858000"/>
            </a:xfrm>
            <a:prstGeom prst="line">
              <a:avLst/>
            </a:prstGeom>
            <a:ln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8856000" y="0"/>
              <a:ext cx="0" cy="6858000"/>
            </a:xfrm>
            <a:prstGeom prst="line">
              <a:avLst/>
            </a:prstGeom>
            <a:ln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>
              <a:off x="0" y="6570661"/>
              <a:ext cx="9144000" cy="0"/>
            </a:xfrm>
            <a:prstGeom prst="line">
              <a:avLst/>
            </a:prstGeom>
            <a:ln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0" y="6401927"/>
              <a:ext cx="9144000" cy="0"/>
            </a:xfrm>
            <a:prstGeom prst="line">
              <a:avLst/>
            </a:prstGeom>
            <a:ln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0" y="677851"/>
              <a:ext cx="9144000" cy="0"/>
            </a:xfrm>
            <a:prstGeom prst="line">
              <a:avLst/>
            </a:prstGeom>
            <a:ln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88000" y="677851"/>
            <a:ext cx="8568000" cy="40011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8000" y="1813827"/>
            <a:ext cx="8568000" cy="43123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891716" y="6617628"/>
            <a:ext cx="592076" cy="138499"/>
          </a:xfrm>
          <a:prstGeom prst="rect">
            <a:avLst/>
          </a:prstGeom>
        </p:spPr>
        <p:txBody>
          <a:bodyPr vert="horz" wrap="none" lIns="0" tIns="0" rIns="71260" bIns="0" rtlCol="0" anchor="ctr">
            <a:spAutoFit/>
          </a:bodyPr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8118416-8D1D-47E5-9945-006AC7378078}" type="datetime1">
              <a:rPr lang="de-DE" smtClean="0"/>
              <a:t>28.09.2018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36389" y="6617628"/>
            <a:ext cx="219612" cy="138499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8CB0293-D93E-42FF-A950-751C15E89AC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9" name="Rechteck 18"/>
          <p:cNvSpPr/>
          <p:nvPr userDrawn="1"/>
        </p:nvSpPr>
        <p:spPr>
          <a:xfrm>
            <a:off x="288001" y="6617628"/>
            <a:ext cx="1457450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lvl="0"/>
            <a:r>
              <a:rPr lang="de-DE" sz="900" dirty="0" smtClean="0">
                <a:solidFill>
                  <a:schemeClr val="bg1">
                    <a:lumMod val="50000"/>
                  </a:schemeClr>
                </a:solidFill>
              </a:rPr>
              <a:t>Online</a:t>
            </a:r>
            <a:r>
              <a:rPr lang="de-DE" sz="900" baseline="0" dirty="0" smtClean="0">
                <a:solidFill>
                  <a:schemeClr val="bg1">
                    <a:lumMod val="50000"/>
                  </a:schemeClr>
                </a:solidFill>
              </a:rPr>
              <a:t> Marketing Cockpit</a:t>
            </a:r>
            <a:endParaRPr lang="de-DE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288000" y="510857"/>
            <a:ext cx="85860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fik 19" descr="N:\Vorlagen\Logo\MC.jpg"/>
          <p:cNvPicPr/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232" y="157648"/>
            <a:ext cx="2022768" cy="3226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2449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05087" rtl="0" eaLnBrk="1" latinLnBrk="0" hangingPunct="1">
        <a:spcBef>
          <a:spcPct val="0"/>
        </a:spcBef>
        <a:buNone/>
        <a:defRPr sz="2600" kern="1200" spc="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267" indent="-270267" algn="l" defTabSz="905087" rtl="0" eaLnBrk="1" latinLnBrk="0" hangingPunct="1">
        <a:spcBef>
          <a:spcPts val="1200"/>
        </a:spcBef>
        <a:buFont typeface="Arial" pitchFamily="34" charset="0"/>
        <a:buChar char="•"/>
        <a:defRPr sz="2000" kern="1200" spc="150">
          <a:solidFill>
            <a:schemeClr val="tx1"/>
          </a:solidFill>
          <a:latin typeface="+mn-lt"/>
          <a:ea typeface="+mn-ea"/>
          <a:cs typeface="+mn-cs"/>
        </a:defRPr>
      </a:lvl1pPr>
      <a:lvl2pPr marL="531112" indent="-260846" algn="l" defTabSz="905087" rtl="0" eaLnBrk="1" latinLnBrk="0" hangingPunct="1">
        <a:spcBef>
          <a:spcPts val="0"/>
        </a:spcBef>
        <a:buFont typeface="Arial" pitchFamily="34" charset="0"/>
        <a:buChar char="–"/>
        <a:defRPr sz="2000" kern="1200" spc="150">
          <a:solidFill>
            <a:schemeClr val="tx1"/>
          </a:solidFill>
          <a:latin typeface="+mn-lt"/>
          <a:ea typeface="+mn-ea"/>
          <a:cs typeface="+mn-cs"/>
        </a:defRPr>
      </a:lvl2pPr>
      <a:lvl3pPr marL="801387" indent="-270267" algn="l" defTabSz="905087" rtl="0" eaLnBrk="1" latinLnBrk="0" hangingPunct="1">
        <a:spcBef>
          <a:spcPts val="0"/>
        </a:spcBef>
        <a:buFont typeface="Wingdings" pitchFamily="2" charset="2"/>
        <a:buChar char="§"/>
        <a:defRPr sz="2000" kern="1200" spc="150">
          <a:solidFill>
            <a:schemeClr val="tx1"/>
          </a:solidFill>
          <a:latin typeface="+mn-lt"/>
          <a:ea typeface="+mn-ea"/>
          <a:cs typeface="+mn-cs"/>
        </a:defRPr>
      </a:lvl3pPr>
      <a:lvl4pPr marL="1062221" indent="-260846" algn="l" defTabSz="905087" rtl="0" eaLnBrk="1" latinLnBrk="0" hangingPunct="1">
        <a:spcBef>
          <a:spcPts val="0"/>
        </a:spcBef>
        <a:buFont typeface="Arial" pitchFamily="34" charset="0"/>
        <a:buChar char="–"/>
        <a:defRPr sz="2000" kern="1200" spc="150">
          <a:solidFill>
            <a:schemeClr val="tx1"/>
          </a:solidFill>
          <a:latin typeface="+mn-lt"/>
          <a:ea typeface="+mn-ea"/>
          <a:cs typeface="+mn-cs"/>
        </a:defRPr>
      </a:lvl4pPr>
      <a:lvl5pPr marL="1330925" indent="-268697" algn="l" defTabSz="905087" rtl="0" eaLnBrk="1" latinLnBrk="0" hangingPunct="1">
        <a:spcBef>
          <a:spcPts val="0"/>
        </a:spcBef>
        <a:buFont typeface="Symbol" pitchFamily="18" charset="2"/>
        <a:buChar char="-"/>
        <a:defRPr sz="2000" kern="1200" spc="150">
          <a:solidFill>
            <a:schemeClr val="tx1"/>
          </a:solidFill>
          <a:latin typeface="+mn-lt"/>
          <a:ea typeface="+mn-ea"/>
          <a:cs typeface="+mn-cs"/>
        </a:defRPr>
      </a:lvl5pPr>
      <a:lvl6pPr marL="2488994" indent="-226272" algn="l" defTabSz="9050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41540" indent="-226272" algn="l" defTabSz="9050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394080" indent="-226272" algn="l" defTabSz="9050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46628" indent="-226272" algn="l" defTabSz="9050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050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2547" algn="l" defTabSz="9050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5087" algn="l" defTabSz="9050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7631" algn="l" defTabSz="9050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0185" algn="l" defTabSz="9050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2722" algn="l" defTabSz="9050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15263" algn="l" defTabSz="9050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67815" algn="l" defTabSz="9050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20358" algn="l" defTabSz="9050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2224453" y="3163824"/>
            <a:ext cx="49194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b="1" spc="300" smtClean="0">
                <a:latin typeface="Calibri" panose="020F0502020204030204" pitchFamily="34" charset="0"/>
              </a:rPr>
              <a:t>TITLE FOR PRESENTATION</a:t>
            </a:r>
            <a:endParaRPr lang="de-DE" b="1" spc="300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47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02CC-7640-4828-AFEB-2EE4EF531E76}" type="datetime1">
              <a:rPr lang="de-DE" smtClean="0"/>
              <a:t>28.09.2018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0293-D93E-42FF-A950-751C15E89AC4}" type="slidenum">
              <a:rPr lang="de-DE" smtClean="0"/>
              <a:t>2</a:t>
            </a:fld>
            <a:endParaRPr lang="de-DE"/>
          </a:p>
        </p:txBody>
      </p:sp>
      <p:sp>
        <p:nvSpPr>
          <p:cNvPr id="6" name="Titel 6"/>
          <p:cNvSpPr txBox="1">
            <a:spLocks/>
          </p:cNvSpPr>
          <p:nvPr/>
        </p:nvSpPr>
        <p:spPr>
          <a:xfrm>
            <a:off x="250825" y="139276"/>
            <a:ext cx="8568000" cy="215444"/>
          </a:xfrm>
          <a:prstGeom prst="rect">
            <a:avLst/>
          </a:prstGeom>
        </p:spPr>
        <p:txBody>
          <a:bodyPr/>
          <a:lstStyle>
            <a:lvl1pPr algn="l" defTabSz="905087" rtl="0" eaLnBrk="1" latinLnBrk="0" hangingPunct="1">
              <a:spcBef>
                <a:spcPct val="0"/>
              </a:spcBef>
              <a:buNone/>
              <a:defRPr sz="2600" kern="1200" spc="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smtClean="0"/>
              <a:t>TITLE 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22048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ank">
  <a:themeElements>
    <a:clrScheme name="mytheresa_farbdesign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AB0132"/>
      </a:accent1>
      <a:accent2>
        <a:srgbClr val="ECE4E6"/>
      </a:accent2>
      <a:accent3>
        <a:srgbClr val="7F7F7F"/>
      </a:accent3>
      <a:accent4>
        <a:srgbClr val="A5A5A5"/>
      </a:accent4>
      <a:accent5>
        <a:srgbClr val="BFBFBF"/>
      </a:accent5>
      <a:accent6>
        <a:srgbClr val="7F7F7F"/>
      </a:accent6>
      <a:hlink>
        <a:srgbClr val="AB0132"/>
      </a:hlink>
      <a:folHlink>
        <a:srgbClr val="ECE4E6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accent3"/>
          </a:solidFill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spc="3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spc="3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</Words>
  <Application>Microsoft Office PowerPoint</Application>
  <PresentationFormat>Bildschirmpräsentation (4:3)</PresentationFormat>
  <Paragraphs>5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Symbol</vt:lpstr>
      <vt:lpstr>Wingdings</vt:lpstr>
      <vt:lpstr>blank</vt:lpstr>
      <vt:lpstr>PowerPoint-Präsentation</vt:lpstr>
      <vt:lpstr>PowerPoint-Präsentation</vt:lpstr>
    </vt:vector>
  </TitlesOfParts>
  <Company>mytheresa.com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 Cockpit</dc:title>
  <dc:creator>Ulrich Seidel</dc:creator>
  <cp:lastModifiedBy>Teodora Orlic</cp:lastModifiedBy>
  <cp:revision>1277</cp:revision>
  <cp:lastPrinted>2015-11-23T17:48:52Z</cp:lastPrinted>
  <dcterms:created xsi:type="dcterms:W3CDTF">2014-03-10T11:09:10Z</dcterms:created>
  <dcterms:modified xsi:type="dcterms:W3CDTF">2018-09-28T13:01:13Z</dcterms:modified>
</cp:coreProperties>
</file>