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Clase de HTML y Estilos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Definición, estructuras y actividad práctica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significa HyperText Markup Language</a:t>
            </a:r>
          </a:p>
          <a:p>
            <a:r>
              <a:t>• Es el lenguaje estándar para crear páginas web</a:t>
            </a:r>
          </a:p>
          <a:p>
            <a:r>
              <a:t>• Define la estructura y contenido de una página</a:t>
            </a:r>
          </a:p>
          <a:p/>
          <a:p>
            <a:r>
              <a:t>Historia y Versiones:</a:t>
            </a:r>
          </a:p>
          <a:p>
            <a:r>
              <a:t>• Creado en 1991 por Tim Berners-Lee</a:t>
            </a:r>
          </a:p>
          <a:p>
            <a:r>
              <a:t>• HTML 2.0 (1995) – Primer estándar oficial</a:t>
            </a:r>
          </a:p>
          <a:p>
            <a:r>
              <a:t>• HTML 4.01 (1999) – Uso masivo</a:t>
            </a:r>
          </a:p>
          <a:p>
            <a:r>
              <a:t>• HTML5 (2014) – Multimedia, semántica y APIs modernas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Estructuras HTML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&lt;h1&gt; ... &lt;h6&gt; – Títulos de diferentes niveles</a:t>
            </a:r>
          </a:p>
          <a:p>
            <a:r>
              <a:t>• &lt;p&gt; – Párrafos de texto</a:t>
            </a:r>
          </a:p>
          <a:p>
            <a:r>
              <a:t>• &lt;ul&gt;, &lt;ol&gt;, &lt;li&gt; – Listas desordenadas y ordenadas</a:t>
            </a:r>
          </a:p>
          <a:p>
            <a:r>
              <a:t>• &lt;img&gt; – Imágenes</a:t>
            </a:r>
          </a:p>
          <a:p>
            <a:r>
              <a:t>• &lt;a&gt; – Hipervínculos</a:t>
            </a:r>
          </a:p>
          <a:p>
            <a:r>
              <a:t>• &lt;section&gt;, &lt;div&gt; – Agrupar contenido</a:t>
            </a:r>
          </a:p>
          <a:p>
            <a:r>
              <a:t>• &lt;header&gt;, &lt;footer&gt;, &lt;article&gt;, &lt;nav&gt; – Etiquetas semánticas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Cuándo usar cada estructura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Usar &lt;h1&gt; para el título principal y &lt;h2&gt;-&lt;h6&gt; para subtítulos</a:t>
            </a:r>
          </a:p>
          <a:p>
            <a:r>
              <a:t>• &lt;p&gt; para bloques de texto</a:t>
            </a:r>
          </a:p>
          <a:p>
            <a:r>
              <a:t>• &lt;ul&gt; cuando el orden no importa, &lt;ol&gt; cuando importa</a:t>
            </a:r>
          </a:p>
          <a:p>
            <a:r>
              <a:t>• &lt;img&gt; para insertar imágenes con atributo alt</a:t>
            </a:r>
          </a:p>
          <a:p>
            <a:r>
              <a:t>• &lt;a&gt; para enlaces internos o externos</a:t>
            </a:r>
          </a:p>
          <a:p>
            <a:r>
              <a:t>• &lt;section&gt; para dividir contenido en partes lógicas</a:t>
            </a:r>
          </a:p>
          <a:p>
            <a:r>
              <a:t>• &lt;div&gt; para agrupaciones genéricas con estilos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