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265" r:id="rId10"/>
    <p:sldId id="276" r:id="rId11"/>
    <p:sldId id="278" r:id="rId12"/>
    <p:sldId id="279" r:id="rId13"/>
    <p:sldId id="289" r:id="rId14"/>
    <p:sldId id="280" r:id="rId15"/>
    <p:sldId id="271" r:id="rId16"/>
    <p:sldId id="269" r:id="rId17"/>
    <p:sldId id="272" r:id="rId18"/>
    <p:sldId id="270" r:id="rId19"/>
    <p:sldId id="281" r:id="rId20"/>
    <p:sldId id="284" r:id="rId21"/>
    <p:sldId id="282" r:id="rId22"/>
    <p:sldId id="291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16/05/2016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1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0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8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9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093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06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5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7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637" y="729981"/>
            <a:ext cx="9613861" cy="1080938"/>
          </a:xfrm>
        </p:spPr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</a:t>
            </a:r>
            <a:r>
              <a:rPr lang="it-IT" dirty="0" smtClean="0">
                <a:latin typeface="Trebuchet MS" charset="0"/>
              </a:rPr>
              <a:t>livello fai-da-te a 2 canali</a:t>
            </a:r>
            <a:endParaRPr lang="it-IT" dirty="0">
              <a:latin typeface="Trebuchet MS" charset="0"/>
            </a:endParaRP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3402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316667" cy="1890908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Traslatore bidirezionale di livello logico realizzato con due BJT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252532"/>
            <a:ext cx="6586413" cy="3328136"/>
          </a:xfrm>
        </p:spPr>
      </p:pic>
      <p:sp>
        <p:nvSpPr>
          <p:cNvPr id="8" name="CasellaDiTesto 7"/>
          <p:cNvSpPr txBox="1"/>
          <p:nvPr/>
        </p:nvSpPr>
        <p:spPr>
          <a:xfrm>
            <a:off x="6676938" y="2613876"/>
            <a:ext cx="5319701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Configurato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come due cani che si mordono la coda a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vicenda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collegamento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di due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transistor che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fornisce una variazione bidirezionale del livello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logico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(canale bidirezionale)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4793" y="5818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2043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</a:t>
            </a:r>
            <a:r>
              <a:rPr lang="it" sz="2400" dirty="0" smtClean="0">
                <a:solidFill>
                  <a:srgbClr val="FFFFFF"/>
                </a:solidFill>
                <a:latin typeface="Arial" charset="0"/>
              </a:rPr>
              <a:t>rallentamento sul </a:t>
            </a:r>
            <a:r>
              <a:rPr lang="it" sz="2400" dirty="0">
                <a:solidFill>
                  <a:srgbClr val="FFFFFF"/>
                </a:solidFill>
                <a:latin typeface="Arial" charset="0"/>
              </a:rPr>
              <a:t>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429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Moduli traslatori bidirezionali a più canali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84542" y="2066279"/>
            <a:ext cx="7812097" cy="221599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basano sui transistor MOS BSS138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Sono moduli che si acquistano già pronti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devono solo saldare i piedini o i fili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Hanno la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pedinatura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 che permette l’inserimento a pressione in una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breadboard</a:t>
            </a:r>
            <a:endParaRPr lang="it-IT" sz="2400" dirty="0" smtClean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Picture 4" descr="http://files.hwkitchen.com/200000272-033f904397/LevelConverte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2404741"/>
            <a:ext cx="38385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.pololu-files.com/picture/0J5318.599.jpg?4ce17f799e5cb02c5ea337b6d0f63d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4045059"/>
            <a:ext cx="7743567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61555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molto </a:t>
            </a:r>
            <a:r>
              <a:rPr lang="it-IT" sz="2800" dirty="0" smtClean="0">
                <a:latin typeface="Trebuchet MS" charset="0"/>
              </a:rPr>
              <a:t>completa </a:t>
            </a:r>
            <a:r>
              <a:rPr lang="it-IT" sz="2800" dirty="0">
                <a:latin typeface="Trebuchet MS" charset="0"/>
              </a:rPr>
              <a:t>per la gestione </a:t>
            </a:r>
            <a:r>
              <a:rPr lang="it-IT" sz="2800" dirty="0" smtClean="0">
                <a:latin typeface="Trebuchet MS" charset="0"/>
              </a:rPr>
              <a:t>del modulo </a:t>
            </a:r>
            <a:r>
              <a:rPr lang="it-IT" sz="2800" dirty="0">
                <a:latin typeface="Trebuchet MS" charset="0"/>
              </a:rPr>
              <a:t>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Sito: https</a:t>
            </a:r>
            <a:r>
              <a:rPr lang="it-IT" sz="2800" dirty="0">
                <a:latin typeface="Trebuchet MS" charset="0"/>
              </a:rPr>
              <a:t>://github.com/jrowberg/i2cdevlib/tree/master/Arduino</a:t>
            </a:r>
            <a:endParaRPr lang="it-IT" sz="2800" dirty="0">
              <a:latin typeface="Trebuchet MS" charset="0"/>
            </a:endParaRP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</a:t>
            </a:r>
            <a:r>
              <a:rPr lang="it-IT" sz="2800" dirty="0" smtClean="0"/>
              <a:t>libreria </a:t>
            </a:r>
            <a:r>
              <a:rPr lang="it-IT" sz="2800" dirty="0" smtClean="0"/>
              <a:t>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semplice per manipolare il modulo ESP8266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Particolarità: occupa molto spazio </a:t>
            </a:r>
            <a:r>
              <a:rPr lang="it-IT" sz="2800" dirty="0"/>
              <a:t>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</a:t>
            </a:r>
            <a:r>
              <a:rPr lang="it-IT" sz="2400" dirty="0" smtClean="0"/>
              <a:t>(integrate </a:t>
            </a:r>
            <a:r>
              <a:rPr lang="it-IT" sz="2400" dirty="0"/>
              <a:t>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86" y="346577"/>
            <a:ext cx="11027044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</a:t>
            </a:r>
            <a:r>
              <a:rPr lang="it-IT" sz="2800" dirty="0" smtClean="0"/>
              <a:t>WeeESP8266. Attualmente </a:t>
            </a:r>
            <a:r>
              <a:rPr lang="it-IT" sz="2800" dirty="0"/>
              <a:t>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 smtClean="0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</a:t>
            </a:r>
            <a:r>
              <a:rPr lang="it-IT" sz="2800" dirty="0" smtClean="0"/>
              <a:t>completamente collaudato</a:t>
            </a:r>
            <a:r>
              <a:rPr lang="it-IT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/>
          <a:lstStyle/>
          <a:p>
            <a:r>
              <a:rPr lang="it-IT" sz="5400" dirty="0">
                <a:latin typeface="Trebuchet MS" charset="0"/>
              </a:rPr>
              <a:t>Modulo adp-01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006583"/>
            <a:ext cx="1196720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O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spita il modulo WiFi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È alimentato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con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5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e fornisce 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3,3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richiesti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dal modulo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WiFi (regolatore di tensione lineare).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T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rasla i livelli di porte seriali e porte I2C del modulo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P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ossiede pedinature compatibili con una breadboard</a:t>
            </a:r>
            <a:endParaRPr lang="it-IT" sz="2800" dirty="0">
              <a:solidFill>
                <a:srgbClr val="444444"/>
              </a:solidFill>
              <a:latin typeface="Arial" charset="0"/>
            </a:endParaRP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22" y="4014510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/>
              <a:t>Dettagli: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0481" y="2366938"/>
            <a:ext cx="11764963" cy="295465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2400" dirty="0" smtClean="0">
                <a:latin typeface="Consolas" charset="0"/>
              </a:rPr>
              <a:t>L'adattatore </a:t>
            </a:r>
            <a:r>
              <a:rPr lang="it" sz="2400" dirty="0">
                <a:latin typeface="Consolas" charset="0"/>
              </a:rPr>
              <a:t>incorpora anche alcuni resistori pull-up per le linee GPIO0 e GPIO2 in modo che nessun altro </a:t>
            </a:r>
            <a:r>
              <a:rPr lang="it" sz="2400" dirty="0" smtClean="0">
                <a:latin typeface="Consolas" charset="0"/>
              </a:rPr>
              <a:t>componente esterno è necessario </a:t>
            </a:r>
            <a:r>
              <a:rPr lang="it" sz="2400" dirty="0">
                <a:latin typeface="Consolas" charset="0"/>
              </a:rPr>
              <a:t>per alimentare il modulo in modalità firmware " RUN" </a:t>
            </a:r>
            <a:r>
              <a:rPr lang="it" sz="2400" dirty="0" smtClean="0">
                <a:latin typeface="Consolas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Altre resistenze adattano le tensioni di in/out di porta seriale e I2C</a:t>
            </a:r>
            <a:endParaRPr lang="it-IT" dirty="0">
              <a:latin typeface="Consola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Basta </a:t>
            </a:r>
            <a:r>
              <a:rPr lang="it-IT" sz="2400" dirty="0">
                <a:latin typeface="Consolas" charset="0"/>
              </a:rPr>
              <a:t>collegare la linea Vin ( contrassegnati con " + " ) ad un alimentatore 5V in grado di fornire almeno 500 </a:t>
            </a:r>
            <a:r>
              <a:rPr lang="it" sz="2400" dirty="0" err="1">
                <a:latin typeface="Consolas" charset="0"/>
              </a:rPr>
              <a:t>mA</a:t>
            </a:r>
            <a:r>
              <a:rPr lang="it" sz="2400" dirty="0">
                <a:latin typeface="Consolas" charset="0"/>
              </a:rPr>
              <a:t> 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7809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Accelerometro MPU6050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0481" y="2366938"/>
            <a:ext cx="5864393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Chip con Convertitore AD a 16 bit Integrato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Range</a:t>
            </a:r>
            <a:r>
              <a:rPr lang="it-IT" dirty="0"/>
              <a:t> di misura giroscopio: ±250, 500, 1000 e 2000°/s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Range</a:t>
            </a:r>
            <a:r>
              <a:rPr lang="it-IT" dirty="0"/>
              <a:t> di misura accelerometro: +2, +4 , +8 , +16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Interfaccia: I²C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Alimentazione: da 3V a 5V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Picture 2" descr="http://noro24.de/index.php?rex_img_type=gallery_overview&amp;rex_img_file=mpu6050-and-ardu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03" y="1114424"/>
            <a:ext cx="47625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1" y="4310140"/>
            <a:ext cx="5778445" cy="24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scelta </a:t>
            </a:r>
            <a:r>
              <a:rPr lang="it-IT" sz="2800" dirty="0">
                <a:latin typeface="Trebuchet MS" charset="0"/>
              </a:rPr>
              <a:t>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265</TotalTime>
  <Words>844</Words>
  <Application>Microsoft Office PowerPoint</Application>
  <PresentationFormat>Widescreen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Fronte/retro del traslatore di livello fai-da-te a 2 canali</vt:lpstr>
      <vt:lpstr>Traslatore bidirezionale di livello logico realizzato con due BJT  </vt:lpstr>
      <vt:lpstr>Presentazione standard di PowerPoint</vt:lpstr>
      <vt:lpstr>Moduli traslatori bidirezionali a più canali  </vt:lpstr>
      <vt:lpstr>Presentazione standard di PowerPoint</vt:lpstr>
      <vt:lpstr>Librerie di sviluppatori terzi adoperate</vt:lpstr>
      <vt:lpstr>Presentazione standard di PowerPoint</vt:lpstr>
      <vt:lpstr>Prototipi realizzati: </vt:lpstr>
      <vt:lpstr>Presentazione standard di PowerPoint</vt:lpstr>
      <vt:lpstr>Modulo adp-01</vt:lpstr>
      <vt:lpstr>Dettagli:</vt:lpstr>
      <vt:lpstr>Presentazione standard di PowerPoint</vt:lpstr>
      <vt:lpstr>Accelerometro MPU6050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68</cp:revision>
  <dcterms:created xsi:type="dcterms:W3CDTF">2013-08-01T12:32:15Z</dcterms:created>
  <dcterms:modified xsi:type="dcterms:W3CDTF">2016-05-16T17:41:36Z</dcterms:modified>
</cp:coreProperties>
</file>