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10287000" cx="18288000"/>
  <p:notesSz cx="6858000" cy="9144000"/>
  <p:embeddedFontLst>
    <p:embeddedFont>
      <p:font typeface="Montserra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9" roundtripDataSignature="AMtx7mj2/zzdJ8UZrlqUrY3Iw8L9m6UA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19bbc5ffb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2119bbc5ffb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a01b379f3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ea01b379f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a022f4c5a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g2ea022f4c5a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a022f4c5a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2ea022f4c5a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ea022f4c5a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g2ea022f4c5a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ea022f4c5a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g2ea022f4c5a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ea022f4c5a_1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g2ea022f4c5a_1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3" name="Google Shape;3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3" name="Google Shape;35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19bbc5ffb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g2119bbc5ff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a01b379f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a01b379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19bbc5ffb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g2119bbc5ffb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19bbc5ffb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2119bbc5ffb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gineering Project Proposal Presentation" typ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23"/>
          <p:cNvSpPr txBox="1"/>
          <p:nvPr>
            <p:ph type="ctrTitle"/>
          </p:nvPr>
        </p:nvSpPr>
        <p:spPr>
          <a:xfrm>
            <a:off x="3098075" y="2234700"/>
            <a:ext cx="11253900" cy="1470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3"/>
          <p:cNvSpPr txBox="1"/>
          <p:nvPr>
            <p:ph idx="1" type="subTitle"/>
          </p:nvPr>
        </p:nvSpPr>
        <p:spPr>
          <a:xfrm>
            <a:off x="5524625" y="56065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SzPts val="3200"/>
              <a:buNone/>
              <a:defRPr/>
            </a:lvl1pPr>
            <a:lvl2pPr lvl="1" algn="ctr">
              <a:lnSpc>
                <a:spcPct val="100000"/>
              </a:lnSpc>
              <a:spcBef>
                <a:spcPts val="560"/>
              </a:spcBef>
              <a:spcAft>
                <a:spcPts val="0"/>
              </a:spcAft>
              <a:buSzPts val="2800"/>
              <a:buNone/>
              <a:defRPr/>
            </a:lvl2pPr>
            <a:lvl3pPr lvl="2" algn="ctr">
              <a:lnSpc>
                <a:spcPct val="100000"/>
              </a:lnSpc>
              <a:spcBef>
                <a:spcPts val="480"/>
              </a:spcBef>
              <a:spcAft>
                <a:spcPts val="0"/>
              </a:spcAft>
              <a:buSzPts val="2400"/>
              <a:buNone/>
              <a:defRPr/>
            </a:lvl3pPr>
            <a:lvl4pPr lvl="3" algn="ctr">
              <a:lnSpc>
                <a:spcPct val="100000"/>
              </a:lnSpc>
              <a:spcBef>
                <a:spcPts val="400"/>
              </a:spcBef>
              <a:spcAft>
                <a:spcPts val="0"/>
              </a:spcAft>
              <a:buSzPts val="2000"/>
              <a:buNone/>
              <a:defRPr/>
            </a:lvl4pPr>
            <a:lvl5pPr lvl="4" algn="ctr">
              <a:lnSpc>
                <a:spcPct val="100000"/>
              </a:lnSpc>
              <a:spcBef>
                <a:spcPts val="400"/>
              </a:spcBef>
              <a:spcAft>
                <a:spcPts val="0"/>
              </a:spcAft>
              <a:buSzPts val="2000"/>
              <a:buNone/>
              <a:defRPr/>
            </a:lvl5pPr>
            <a:lvl6pPr lvl="5" algn="ctr">
              <a:lnSpc>
                <a:spcPct val="100000"/>
              </a:lnSpc>
              <a:spcBef>
                <a:spcPts val="400"/>
              </a:spcBef>
              <a:spcAft>
                <a:spcPts val="0"/>
              </a:spcAft>
              <a:buSzPts val="2000"/>
              <a:buNone/>
              <a:defRPr/>
            </a:lvl6pPr>
            <a:lvl7pPr lvl="6" algn="ctr">
              <a:lnSpc>
                <a:spcPct val="100000"/>
              </a:lnSpc>
              <a:spcBef>
                <a:spcPts val="400"/>
              </a:spcBef>
              <a:spcAft>
                <a:spcPts val="0"/>
              </a:spcAft>
              <a:buSzPts val="2000"/>
              <a:buNone/>
              <a:defRPr/>
            </a:lvl7pPr>
            <a:lvl8pPr lvl="7" algn="ctr">
              <a:lnSpc>
                <a:spcPct val="100000"/>
              </a:lnSpc>
              <a:spcBef>
                <a:spcPts val="400"/>
              </a:spcBef>
              <a:spcAft>
                <a:spcPts val="0"/>
              </a:spcAft>
              <a:buSzPts val="2000"/>
              <a:buNone/>
              <a:defRPr/>
            </a:lvl8pPr>
            <a:lvl9pPr lvl="8" algn="ctr">
              <a:lnSpc>
                <a:spcPct val="100000"/>
              </a:lnSpc>
              <a:spcBef>
                <a:spcPts val="400"/>
              </a:spcBef>
              <a:spcAft>
                <a:spcPts val="0"/>
              </a:spcAft>
              <a:buSzPts val="2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4"/>
          <p:cNvSpPr txBox="1"/>
          <p:nvPr>
            <p:ph type="title"/>
          </p:nvPr>
        </p:nvSpPr>
        <p:spPr>
          <a:xfrm>
            <a:off x="4001250" y="1688938"/>
            <a:ext cx="102855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4"/>
          <p:cNvSpPr txBox="1"/>
          <p:nvPr>
            <p:ph idx="1" type="body"/>
          </p:nvPr>
        </p:nvSpPr>
        <p:spPr>
          <a:xfrm>
            <a:off x="1725725" y="3789650"/>
            <a:ext cx="8229600" cy="45261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24"/>
          <p:cNvSpPr/>
          <p:nvPr/>
        </p:nvSpPr>
        <p:spPr>
          <a:xfrm>
            <a:off x="0" y="10120962"/>
            <a:ext cx="18288000" cy="166038"/>
          </a:xfrm>
          <a:custGeom>
            <a:rect b="b" l="l" r="r" t="t"/>
            <a:pathLst>
              <a:path extrusionOk="0" h="166038" w="18288000">
                <a:moveTo>
                  <a:pt x="0" y="0"/>
                </a:moveTo>
                <a:lnTo>
                  <a:pt x="18288000" y="0"/>
                </a:lnTo>
                <a:lnTo>
                  <a:pt x="18288000" y="166038"/>
                </a:lnTo>
                <a:lnTo>
                  <a:pt x="0" y="166038"/>
                </a:lnTo>
                <a:lnTo>
                  <a:pt x="0" y="0"/>
                </a:lnTo>
                <a:close/>
              </a:path>
            </a:pathLst>
          </a:custGeom>
          <a:blipFill rotWithShape="1">
            <a:blip r:embed="rId2">
              <a:alphaModFix/>
            </a:blip>
            <a:stretch>
              <a:fillRect b="-1213104" l="0" r="0" t="-6007541"/>
            </a:stretch>
          </a:blip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25"/>
          <p:cNvSpPr txBox="1"/>
          <p:nvPr>
            <p:ph type="title"/>
          </p:nvPr>
        </p:nvSpPr>
        <p:spPr>
          <a:xfrm>
            <a:off x="2573680" y="1852525"/>
            <a:ext cx="10856100" cy="1362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6000"/>
              <a:buFont typeface="Calibri"/>
              <a:buNone/>
              <a:defRPr b="1" cap="none"/>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31" name="Google Shape;31;p25"/>
          <p:cNvSpPr txBox="1"/>
          <p:nvPr>
            <p:ph idx="1" type="body"/>
          </p:nvPr>
        </p:nvSpPr>
        <p:spPr>
          <a:xfrm>
            <a:off x="1730138" y="6851238"/>
            <a:ext cx="77724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SzPts val="2500"/>
              <a:buNone/>
              <a:defRPr/>
            </a:lvl1pPr>
            <a:lvl2pPr indent="-228600" lvl="1" marL="914400" algn="l">
              <a:lnSpc>
                <a:spcPct val="100000"/>
              </a:lnSpc>
              <a:spcBef>
                <a:spcPts val="360"/>
              </a:spcBef>
              <a:spcAft>
                <a:spcPts val="0"/>
              </a:spcAft>
              <a:buSzPts val="2500"/>
              <a:buNone/>
              <a:defRPr/>
            </a:lvl2pPr>
            <a:lvl3pPr indent="-228600" lvl="2" marL="1371600" algn="l">
              <a:lnSpc>
                <a:spcPct val="100000"/>
              </a:lnSpc>
              <a:spcBef>
                <a:spcPts val="320"/>
              </a:spcBef>
              <a:spcAft>
                <a:spcPts val="0"/>
              </a:spcAft>
              <a:buSzPts val="2500"/>
              <a:buNone/>
              <a:defRPr/>
            </a:lvl3pPr>
            <a:lvl4pPr indent="-228600" lvl="3" marL="1828800" algn="l">
              <a:lnSpc>
                <a:spcPct val="100000"/>
              </a:lnSpc>
              <a:spcBef>
                <a:spcPts val="280"/>
              </a:spcBef>
              <a:spcAft>
                <a:spcPts val="0"/>
              </a:spcAft>
              <a:buSzPts val="2500"/>
              <a:buNone/>
              <a:defRPr/>
            </a:lvl4pPr>
            <a:lvl5pPr indent="-228600" lvl="4" marL="2286000" algn="l">
              <a:lnSpc>
                <a:spcPct val="100000"/>
              </a:lnSpc>
              <a:spcBef>
                <a:spcPts val="280"/>
              </a:spcBef>
              <a:spcAft>
                <a:spcPts val="0"/>
              </a:spcAft>
              <a:buSzPts val="2500"/>
              <a:buNone/>
              <a:defRPr/>
            </a:lvl5pPr>
            <a:lvl6pPr indent="-228600" lvl="5" marL="2743200" algn="l">
              <a:lnSpc>
                <a:spcPct val="100000"/>
              </a:lnSpc>
              <a:spcBef>
                <a:spcPts val="280"/>
              </a:spcBef>
              <a:spcAft>
                <a:spcPts val="0"/>
              </a:spcAft>
              <a:buSzPts val="2500"/>
              <a:buNone/>
              <a:defRPr/>
            </a:lvl6pPr>
            <a:lvl7pPr indent="-228600" lvl="6" marL="3200400" algn="l">
              <a:lnSpc>
                <a:spcPct val="100000"/>
              </a:lnSpc>
              <a:spcBef>
                <a:spcPts val="280"/>
              </a:spcBef>
              <a:spcAft>
                <a:spcPts val="0"/>
              </a:spcAft>
              <a:buSzPts val="2500"/>
              <a:buNone/>
              <a:defRPr/>
            </a:lvl7pPr>
            <a:lvl8pPr indent="-228600" lvl="7" marL="3657600" algn="l">
              <a:lnSpc>
                <a:spcPct val="100000"/>
              </a:lnSpc>
              <a:spcBef>
                <a:spcPts val="280"/>
              </a:spcBef>
              <a:spcAft>
                <a:spcPts val="0"/>
              </a:spcAft>
              <a:buSzPts val="2500"/>
              <a:buNone/>
              <a:defRPr/>
            </a:lvl8pPr>
            <a:lvl9pPr indent="-228600" lvl="8" marL="4114800" algn="l">
              <a:lnSpc>
                <a:spcPct val="100000"/>
              </a:lnSpc>
              <a:spcBef>
                <a:spcPts val="280"/>
              </a:spcBef>
              <a:spcAft>
                <a:spcPts val="0"/>
              </a:spcAft>
              <a:buSzPts val="2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26"/>
          <p:cNvSpPr txBox="1"/>
          <p:nvPr>
            <p:ph type="title"/>
          </p:nvPr>
        </p:nvSpPr>
        <p:spPr>
          <a:xfrm>
            <a:off x="4001250" y="1914838"/>
            <a:ext cx="102855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6"/>
          <p:cNvSpPr txBox="1"/>
          <p:nvPr>
            <p:ph idx="1" type="body"/>
          </p:nvPr>
        </p:nvSpPr>
        <p:spPr>
          <a:xfrm>
            <a:off x="2594550" y="4415200"/>
            <a:ext cx="6368400" cy="4526100"/>
          </a:xfrm>
          <a:prstGeom prst="rect">
            <a:avLst/>
          </a:prstGeom>
          <a:noFill/>
          <a:ln>
            <a:noFill/>
          </a:ln>
        </p:spPr>
        <p:txBody>
          <a:bodyPr anchorCtr="0" anchor="t" bIns="45700" lIns="91425" spcFirstLastPara="1" rIns="91425" wrap="square" tIns="45700">
            <a:normAutofit/>
          </a:bodyPr>
          <a:lstStyle>
            <a:lvl1pPr indent="-387350" lvl="0" marL="457200" algn="l">
              <a:lnSpc>
                <a:spcPct val="100000"/>
              </a:lnSpc>
              <a:spcBef>
                <a:spcPts val="560"/>
              </a:spcBef>
              <a:spcAft>
                <a:spcPts val="0"/>
              </a:spcAft>
              <a:buClr>
                <a:schemeClr val="dk1"/>
              </a:buClr>
              <a:buSzPts val="2500"/>
              <a:buChar char="•"/>
              <a:defRPr/>
            </a:lvl1pPr>
            <a:lvl2pPr indent="-387350" lvl="1" marL="914400" algn="l">
              <a:lnSpc>
                <a:spcPct val="100000"/>
              </a:lnSpc>
              <a:spcBef>
                <a:spcPts val="480"/>
              </a:spcBef>
              <a:spcAft>
                <a:spcPts val="0"/>
              </a:spcAft>
              <a:buClr>
                <a:schemeClr val="dk1"/>
              </a:buClr>
              <a:buSzPts val="2500"/>
              <a:buChar char="–"/>
              <a:defRPr/>
            </a:lvl2pPr>
            <a:lvl3pPr indent="-387350" lvl="2" marL="1371600" algn="l">
              <a:lnSpc>
                <a:spcPct val="100000"/>
              </a:lnSpc>
              <a:spcBef>
                <a:spcPts val="400"/>
              </a:spcBef>
              <a:spcAft>
                <a:spcPts val="0"/>
              </a:spcAft>
              <a:buClr>
                <a:schemeClr val="dk1"/>
              </a:buClr>
              <a:buSzPts val="2500"/>
              <a:buChar char="•"/>
              <a:defRPr/>
            </a:lvl3pPr>
            <a:lvl4pPr indent="-387350" lvl="3" marL="1828800" algn="l">
              <a:lnSpc>
                <a:spcPct val="100000"/>
              </a:lnSpc>
              <a:spcBef>
                <a:spcPts val="360"/>
              </a:spcBef>
              <a:spcAft>
                <a:spcPts val="0"/>
              </a:spcAft>
              <a:buClr>
                <a:schemeClr val="dk1"/>
              </a:buClr>
              <a:buSzPts val="2500"/>
              <a:buChar char="–"/>
              <a:defRPr/>
            </a:lvl4pPr>
            <a:lvl5pPr indent="-387350" lvl="4" marL="2286000" algn="l">
              <a:lnSpc>
                <a:spcPct val="100000"/>
              </a:lnSpc>
              <a:spcBef>
                <a:spcPts val="360"/>
              </a:spcBef>
              <a:spcAft>
                <a:spcPts val="0"/>
              </a:spcAft>
              <a:buClr>
                <a:schemeClr val="dk1"/>
              </a:buClr>
              <a:buSzPts val="2500"/>
              <a:buChar char="»"/>
              <a:defRPr/>
            </a:lvl5pPr>
            <a:lvl6pPr indent="-387350" lvl="5" marL="2743200" algn="l">
              <a:lnSpc>
                <a:spcPct val="100000"/>
              </a:lnSpc>
              <a:spcBef>
                <a:spcPts val="360"/>
              </a:spcBef>
              <a:spcAft>
                <a:spcPts val="0"/>
              </a:spcAft>
              <a:buClr>
                <a:schemeClr val="dk1"/>
              </a:buClr>
              <a:buSzPts val="2500"/>
              <a:buChar char="•"/>
              <a:defRPr/>
            </a:lvl6pPr>
            <a:lvl7pPr indent="-387350" lvl="6" marL="3200400" algn="l">
              <a:lnSpc>
                <a:spcPct val="100000"/>
              </a:lnSpc>
              <a:spcBef>
                <a:spcPts val="360"/>
              </a:spcBef>
              <a:spcAft>
                <a:spcPts val="0"/>
              </a:spcAft>
              <a:buClr>
                <a:schemeClr val="dk1"/>
              </a:buClr>
              <a:buSzPts val="2500"/>
              <a:buChar char="•"/>
              <a:defRPr/>
            </a:lvl7pPr>
            <a:lvl8pPr indent="-387350" lvl="7" marL="3657600" algn="l">
              <a:lnSpc>
                <a:spcPct val="100000"/>
              </a:lnSpc>
              <a:spcBef>
                <a:spcPts val="360"/>
              </a:spcBef>
              <a:spcAft>
                <a:spcPts val="0"/>
              </a:spcAft>
              <a:buClr>
                <a:schemeClr val="dk1"/>
              </a:buClr>
              <a:buSzPts val="2500"/>
              <a:buChar char="•"/>
              <a:defRPr/>
            </a:lvl8pPr>
            <a:lvl9pPr indent="-387350" lvl="8" marL="4114800" algn="l">
              <a:lnSpc>
                <a:spcPct val="100000"/>
              </a:lnSpc>
              <a:spcBef>
                <a:spcPts val="360"/>
              </a:spcBef>
              <a:spcAft>
                <a:spcPts val="0"/>
              </a:spcAft>
              <a:buClr>
                <a:schemeClr val="dk1"/>
              </a:buClr>
              <a:buSzPts val="2500"/>
              <a:buChar char="•"/>
              <a:defRPr/>
            </a:lvl9pPr>
          </a:lstStyle>
          <a:p/>
        </p:txBody>
      </p:sp>
      <p:sp>
        <p:nvSpPr>
          <p:cNvPr id="35" name="Google Shape;35;p26"/>
          <p:cNvSpPr txBox="1"/>
          <p:nvPr>
            <p:ph idx="2" type="body"/>
          </p:nvPr>
        </p:nvSpPr>
        <p:spPr>
          <a:xfrm>
            <a:off x="9203156" y="4415200"/>
            <a:ext cx="6368400" cy="4526100"/>
          </a:xfrm>
          <a:prstGeom prst="rect">
            <a:avLst/>
          </a:prstGeom>
          <a:noFill/>
          <a:ln>
            <a:noFill/>
          </a:ln>
        </p:spPr>
        <p:txBody>
          <a:bodyPr anchorCtr="0" anchor="t" bIns="45700" lIns="91425" spcFirstLastPara="1" rIns="91425" wrap="square" tIns="45700">
            <a:normAutofit/>
          </a:bodyPr>
          <a:lstStyle>
            <a:lvl1pPr indent="-387350" lvl="0" marL="457200" algn="l">
              <a:lnSpc>
                <a:spcPct val="100000"/>
              </a:lnSpc>
              <a:spcBef>
                <a:spcPts val="560"/>
              </a:spcBef>
              <a:spcAft>
                <a:spcPts val="0"/>
              </a:spcAft>
              <a:buClr>
                <a:schemeClr val="dk1"/>
              </a:buClr>
              <a:buSzPts val="2500"/>
              <a:buChar char="•"/>
              <a:defRPr/>
            </a:lvl1pPr>
            <a:lvl2pPr indent="-387350" lvl="1" marL="914400" algn="l">
              <a:lnSpc>
                <a:spcPct val="100000"/>
              </a:lnSpc>
              <a:spcBef>
                <a:spcPts val="480"/>
              </a:spcBef>
              <a:spcAft>
                <a:spcPts val="0"/>
              </a:spcAft>
              <a:buClr>
                <a:schemeClr val="dk1"/>
              </a:buClr>
              <a:buSzPts val="2500"/>
              <a:buChar char="–"/>
              <a:defRPr/>
            </a:lvl2pPr>
            <a:lvl3pPr indent="-387350" lvl="2" marL="1371600" algn="l">
              <a:lnSpc>
                <a:spcPct val="100000"/>
              </a:lnSpc>
              <a:spcBef>
                <a:spcPts val="400"/>
              </a:spcBef>
              <a:spcAft>
                <a:spcPts val="0"/>
              </a:spcAft>
              <a:buClr>
                <a:schemeClr val="dk1"/>
              </a:buClr>
              <a:buSzPts val="2500"/>
              <a:buChar char="•"/>
              <a:defRPr/>
            </a:lvl3pPr>
            <a:lvl4pPr indent="-387350" lvl="3" marL="1828800" algn="l">
              <a:lnSpc>
                <a:spcPct val="100000"/>
              </a:lnSpc>
              <a:spcBef>
                <a:spcPts val="360"/>
              </a:spcBef>
              <a:spcAft>
                <a:spcPts val="0"/>
              </a:spcAft>
              <a:buClr>
                <a:schemeClr val="dk1"/>
              </a:buClr>
              <a:buSzPts val="2500"/>
              <a:buChar char="–"/>
              <a:defRPr/>
            </a:lvl4pPr>
            <a:lvl5pPr indent="-387350" lvl="4" marL="2286000" algn="l">
              <a:lnSpc>
                <a:spcPct val="100000"/>
              </a:lnSpc>
              <a:spcBef>
                <a:spcPts val="360"/>
              </a:spcBef>
              <a:spcAft>
                <a:spcPts val="0"/>
              </a:spcAft>
              <a:buClr>
                <a:schemeClr val="dk1"/>
              </a:buClr>
              <a:buSzPts val="2500"/>
              <a:buChar char="»"/>
              <a:defRPr/>
            </a:lvl5pPr>
            <a:lvl6pPr indent="-387350" lvl="5" marL="2743200" algn="l">
              <a:lnSpc>
                <a:spcPct val="100000"/>
              </a:lnSpc>
              <a:spcBef>
                <a:spcPts val="360"/>
              </a:spcBef>
              <a:spcAft>
                <a:spcPts val="0"/>
              </a:spcAft>
              <a:buClr>
                <a:schemeClr val="dk1"/>
              </a:buClr>
              <a:buSzPts val="2500"/>
              <a:buChar char="•"/>
              <a:defRPr/>
            </a:lvl6pPr>
            <a:lvl7pPr indent="-387350" lvl="6" marL="3200400" algn="l">
              <a:lnSpc>
                <a:spcPct val="100000"/>
              </a:lnSpc>
              <a:spcBef>
                <a:spcPts val="360"/>
              </a:spcBef>
              <a:spcAft>
                <a:spcPts val="0"/>
              </a:spcAft>
              <a:buClr>
                <a:schemeClr val="dk1"/>
              </a:buClr>
              <a:buSzPts val="2500"/>
              <a:buChar char="•"/>
              <a:defRPr/>
            </a:lvl7pPr>
            <a:lvl8pPr indent="-387350" lvl="7" marL="3657600" algn="l">
              <a:lnSpc>
                <a:spcPct val="100000"/>
              </a:lnSpc>
              <a:spcBef>
                <a:spcPts val="360"/>
              </a:spcBef>
              <a:spcAft>
                <a:spcPts val="0"/>
              </a:spcAft>
              <a:buClr>
                <a:schemeClr val="dk1"/>
              </a:buClr>
              <a:buSzPts val="2500"/>
              <a:buChar char="•"/>
              <a:defRPr/>
            </a:lvl8pPr>
            <a:lvl9pPr indent="-387350" lvl="8" marL="4114800" algn="l">
              <a:lnSpc>
                <a:spcPct val="100000"/>
              </a:lnSpc>
              <a:spcBef>
                <a:spcPts val="360"/>
              </a:spcBef>
              <a:spcAft>
                <a:spcPts val="0"/>
              </a:spcAft>
              <a:buClr>
                <a:schemeClr val="dk1"/>
              </a:buClr>
              <a:buSzPts val="2500"/>
              <a:buChar char="•"/>
              <a:defRPr/>
            </a:lvl9pPr>
          </a:lstStyle>
          <a:p/>
        </p:txBody>
      </p:sp>
      <p:sp>
        <p:nvSpPr>
          <p:cNvPr id="36" name="Google Shape;36;p26"/>
          <p:cNvSpPr/>
          <p:nvPr/>
        </p:nvSpPr>
        <p:spPr>
          <a:xfrm>
            <a:off x="0" y="8612026"/>
            <a:ext cx="18288000" cy="1674974"/>
          </a:xfrm>
          <a:custGeom>
            <a:rect b="b" l="l" r="r" t="t"/>
            <a:pathLst>
              <a:path extrusionOk="0" h="1674974" w="18288000">
                <a:moveTo>
                  <a:pt x="0" y="0"/>
                </a:moveTo>
                <a:lnTo>
                  <a:pt x="18288000" y="0"/>
                </a:lnTo>
                <a:lnTo>
                  <a:pt x="18288000" y="1674974"/>
                </a:lnTo>
                <a:lnTo>
                  <a:pt x="0" y="1674974"/>
                </a:lnTo>
                <a:lnTo>
                  <a:pt x="0" y="0"/>
                </a:lnTo>
                <a:close/>
              </a:path>
            </a:pathLst>
          </a:custGeom>
          <a:blipFill rotWithShape="1">
            <a:blip r:embed="rId2">
              <a:alphaModFix/>
            </a:blip>
            <a:stretch>
              <a:fillRect b="-494687" l="0" r="0" t="-133061"/>
            </a:stretch>
          </a:blip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27"/>
          <p:cNvSpPr txBox="1"/>
          <p:nvPr>
            <p:ph type="title"/>
          </p:nvPr>
        </p:nvSpPr>
        <p:spPr>
          <a:xfrm>
            <a:off x="4001250" y="2018500"/>
            <a:ext cx="102855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7"/>
          <p:cNvSpPr txBox="1"/>
          <p:nvPr>
            <p:ph idx="1" type="body"/>
          </p:nvPr>
        </p:nvSpPr>
        <p:spPr>
          <a:xfrm>
            <a:off x="2472900" y="4451225"/>
            <a:ext cx="6020700" cy="3951300"/>
          </a:xfrm>
          <a:prstGeom prst="rect">
            <a:avLst/>
          </a:prstGeom>
          <a:noFill/>
          <a:ln>
            <a:noFill/>
          </a:ln>
        </p:spPr>
        <p:txBody>
          <a:bodyPr anchorCtr="0" anchor="t" bIns="45700" lIns="91425" spcFirstLastPara="1" rIns="91425" wrap="square" tIns="45700">
            <a:normAutofit/>
          </a:bodyPr>
          <a:lstStyle>
            <a:lvl1pPr indent="-387350" lvl="0" marL="457200" algn="l">
              <a:lnSpc>
                <a:spcPct val="100000"/>
              </a:lnSpc>
              <a:spcBef>
                <a:spcPts val="480"/>
              </a:spcBef>
              <a:spcAft>
                <a:spcPts val="0"/>
              </a:spcAft>
              <a:buClr>
                <a:schemeClr val="dk1"/>
              </a:buClr>
              <a:buSzPts val="2500"/>
              <a:buChar char="•"/>
              <a:defRPr/>
            </a:lvl1pPr>
            <a:lvl2pPr indent="-387350" lvl="1" marL="914400" algn="l">
              <a:lnSpc>
                <a:spcPct val="100000"/>
              </a:lnSpc>
              <a:spcBef>
                <a:spcPts val="400"/>
              </a:spcBef>
              <a:spcAft>
                <a:spcPts val="0"/>
              </a:spcAft>
              <a:buClr>
                <a:schemeClr val="dk1"/>
              </a:buClr>
              <a:buSzPts val="2500"/>
              <a:buChar char="–"/>
              <a:defRPr/>
            </a:lvl2pPr>
            <a:lvl3pPr indent="-387350" lvl="2" marL="1371600" algn="l">
              <a:lnSpc>
                <a:spcPct val="100000"/>
              </a:lnSpc>
              <a:spcBef>
                <a:spcPts val="360"/>
              </a:spcBef>
              <a:spcAft>
                <a:spcPts val="0"/>
              </a:spcAft>
              <a:buClr>
                <a:schemeClr val="dk1"/>
              </a:buClr>
              <a:buSzPts val="2500"/>
              <a:buChar char="•"/>
              <a:defRPr/>
            </a:lvl3pPr>
            <a:lvl4pPr indent="-387350" lvl="3" marL="1828800" algn="l">
              <a:lnSpc>
                <a:spcPct val="100000"/>
              </a:lnSpc>
              <a:spcBef>
                <a:spcPts val="320"/>
              </a:spcBef>
              <a:spcAft>
                <a:spcPts val="0"/>
              </a:spcAft>
              <a:buClr>
                <a:schemeClr val="dk1"/>
              </a:buClr>
              <a:buSzPts val="2500"/>
              <a:buChar char="–"/>
              <a:defRPr/>
            </a:lvl4pPr>
            <a:lvl5pPr indent="-387350" lvl="4" marL="2286000" algn="l">
              <a:lnSpc>
                <a:spcPct val="100000"/>
              </a:lnSpc>
              <a:spcBef>
                <a:spcPts val="320"/>
              </a:spcBef>
              <a:spcAft>
                <a:spcPts val="0"/>
              </a:spcAft>
              <a:buClr>
                <a:schemeClr val="dk1"/>
              </a:buClr>
              <a:buSzPts val="2500"/>
              <a:buChar char="»"/>
              <a:defRPr/>
            </a:lvl5pPr>
            <a:lvl6pPr indent="-387350" lvl="5" marL="2743200" algn="l">
              <a:lnSpc>
                <a:spcPct val="100000"/>
              </a:lnSpc>
              <a:spcBef>
                <a:spcPts val="320"/>
              </a:spcBef>
              <a:spcAft>
                <a:spcPts val="0"/>
              </a:spcAft>
              <a:buClr>
                <a:schemeClr val="dk1"/>
              </a:buClr>
              <a:buSzPts val="2500"/>
              <a:buChar char="•"/>
              <a:defRPr/>
            </a:lvl6pPr>
            <a:lvl7pPr indent="-387350" lvl="6" marL="3200400" algn="l">
              <a:lnSpc>
                <a:spcPct val="100000"/>
              </a:lnSpc>
              <a:spcBef>
                <a:spcPts val="320"/>
              </a:spcBef>
              <a:spcAft>
                <a:spcPts val="0"/>
              </a:spcAft>
              <a:buClr>
                <a:schemeClr val="dk1"/>
              </a:buClr>
              <a:buSzPts val="2500"/>
              <a:buChar char="•"/>
              <a:defRPr/>
            </a:lvl7pPr>
            <a:lvl8pPr indent="-387350" lvl="7" marL="3657600" algn="l">
              <a:lnSpc>
                <a:spcPct val="100000"/>
              </a:lnSpc>
              <a:spcBef>
                <a:spcPts val="320"/>
              </a:spcBef>
              <a:spcAft>
                <a:spcPts val="0"/>
              </a:spcAft>
              <a:buClr>
                <a:schemeClr val="dk1"/>
              </a:buClr>
              <a:buSzPts val="2500"/>
              <a:buChar char="•"/>
              <a:defRPr/>
            </a:lvl8pPr>
            <a:lvl9pPr indent="-387350" lvl="8" marL="4114800" algn="l">
              <a:lnSpc>
                <a:spcPct val="100000"/>
              </a:lnSpc>
              <a:spcBef>
                <a:spcPts val="320"/>
              </a:spcBef>
              <a:spcAft>
                <a:spcPts val="0"/>
              </a:spcAft>
              <a:buClr>
                <a:schemeClr val="dk1"/>
              </a:buClr>
              <a:buSzPts val="2500"/>
              <a:buChar char="•"/>
              <a:defRPr/>
            </a:lvl9pPr>
          </a:lstStyle>
          <a:p/>
        </p:txBody>
      </p:sp>
      <p:sp>
        <p:nvSpPr>
          <p:cNvPr id="40" name="Google Shape;40;p27"/>
          <p:cNvSpPr txBox="1"/>
          <p:nvPr>
            <p:ph idx="2" type="body"/>
          </p:nvPr>
        </p:nvSpPr>
        <p:spPr>
          <a:xfrm>
            <a:off x="8713871" y="4451225"/>
            <a:ext cx="6023400" cy="3951300"/>
          </a:xfrm>
          <a:prstGeom prst="rect">
            <a:avLst/>
          </a:prstGeom>
          <a:noFill/>
          <a:ln>
            <a:noFill/>
          </a:ln>
        </p:spPr>
        <p:txBody>
          <a:bodyPr anchorCtr="0" anchor="t" bIns="45700" lIns="91425" spcFirstLastPara="1" rIns="91425" wrap="square" tIns="45700">
            <a:normAutofit/>
          </a:bodyPr>
          <a:lstStyle>
            <a:lvl1pPr indent="-387350" lvl="0" marL="457200" algn="l">
              <a:lnSpc>
                <a:spcPct val="100000"/>
              </a:lnSpc>
              <a:spcBef>
                <a:spcPts val="480"/>
              </a:spcBef>
              <a:spcAft>
                <a:spcPts val="0"/>
              </a:spcAft>
              <a:buClr>
                <a:schemeClr val="dk1"/>
              </a:buClr>
              <a:buSzPts val="2500"/>
              <a:buChar char="•"/>
              <a:defRPr/>
            </a:lvl1pPr>
            <a:lvl2pPr indent="-387350" lvl="1" marL="914400" algn="l">
              <a:lnSpc>
                <a:spcPct val="100000"/>
              </a:lnSpc>
              <a:spcBef>
                <a:spcPts val="400"/>
              </a:spcBef>
              <a:spcAft>
                <a:spcPts val="0"/>
              </a:spcAft>
              <a:buClr>
                <a:schemeClr val="dk1"/>
              </a:buClr>
              <a:buSzPts val="2500"/>
              <a:buChar char="–"/>
              <a:defRPr/>
            </a:lvl2pPr>
            <a:lvl3pPr indent="-387350" lvl="2" marL="1371600" algn="l">
              <a:lnSpc>
                <a:spcPct val="100000"/>
              </a:lnSpc>
              <a:spcBef>
                <a:spcPts val="360"/>
              </a:spcBef>
              <a:spcAft>
                <a:spcPts val="0"/>
              </a:spcAft>
              <a:buClr>
                <a:schemeClr val="dk1"/>
              </a:buClr>
              <a:buSzPts val="2500"/>
              <a:buChar char="•"/>
              <a:defRPr/>
            </a:lvl3pPr>
            <a:lvl4pPr indent="-387350" lvl="3" marL="1828800" algn="l">
              <a:lnSpc>
                <a:spcPct val="100000"/>
              </a:lnSpc>
              <a:spcBef>
                <a:spcPts val="320"/>
              </a:spcBef>
              <a:spcAft>
                <a:spcPts val="0"/>
              </a:spcAft>
              <a:buClr>
                <a:schemeClr val="dk1"/>
              </a:buClr>
              <a:buSzPts val="2500"/>
              <a:buChar char="–"/>
              <a:defRPr/>
            </a:lvl4pPr>
            <a:lvl5pPr indent="-387350" lvl="4" marL="2286000" algn="l">
              <a:lnSpc>
                <a:spcPct val="100000"/>
              </a:lnSpc>
              <a:spcBef>
                <a:spcPts val="320"/>
              </a:spcBef>
              <a:spcAft>
                <a:spcPts val="0"/>
              </a:spcAft>
              <a:buClr>
                <a:schemeClr val="dk1"/>
              </a:buClr>
              <a:buSzPts val="2500"/>
              <a:buChar char="»"/>
              <a:defRPr/>
            </a:lvl5pPr>
            <a:lvl6pPr indent="-387350" lvl="5" marL="2743200" algn="l">
              <a:lnSpc>
                <a:spcPct val="100000"/>
              </a:lnSpc>
              <a:spcBef>
                <a:spcPts val="320"/>
              </a:spcBef>
              <a:spcAft>
                <a:spcPts val="0"/>
              </a:spcAft>
              <a:buClr>
                <a:schemeClr val="dk1"/>
              </a:buClr>
              <a:buSzPts val="2500"/>
              <a:buChar char="•"/>
              <a:defRPr/>
            </a:lvl6pPr>
            <a:lvl7pPr indent="-387350" lvl="6" marL="3200400" algn="l">
              <a:lnSpc>
                <a:spcPct val="100000"/>
              </a:lnSpc>
              <a:spcBef>
                <a:spcPts val="320"/>
              </a:spcBef>
              <a:spcAft>
                <a:spcPts val="0"/>
              </a:spcAft>
              <a:buClr>
                <a:schemeClr val="dk1"/>
              </a:buClr>
              <a:buSzPts val="2500"/>
              <a:buChar char="•"/>
              <a:defRPr/>
            </a:lvl7pPr>
            <a:lvl8pPr indent="-387350" lvl="7" marL="3657600" algn="l">
              <a:lnSpc>
                <a:spcPct val="100000"/>
              </a:lnSpc>
              <a:spcBef>
                <a:spcPts val="320"/>
              </a:spcBef>
              <a:spcAft>
                <a:spcPts val="0"/>
              </a:spcAft>
              <a:buClr>
                <a:schemeClr val="dk1"/>
              </a:buClr>
              <a:buSzPts val="2500"/>
              <a:buChar char="•"/>
              <a:defRPr/>
            </a:lvl8pPr>
            <a:lvl9pPr indent="-387350" lvl="8" marL="4114800" algn="l">
              <a:lnSpc>
                <a:spcPct val="100000"/>
              </a:lnSpc>
              <a:spcBef>
                <a:spcPts val="320"/>
              </a:spcBef>
              <a:spcAft>
                <a:spcPts val="0"/>
              </a:spcAft>
              <a:buClr>
                <a:schemeClr val="dk1"/>
              </a:buClr>
              <a:buSzPts val="25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28"/>
          <p:cNvSpPr txBox="1"/>
          <p:nvPr>
            <p:ph type="title"/>
          </p:nvPr>
        </p:nvSpPr>
        <p:spPr>
          <a:xfrm>
            <a:off x="4105500" y="2227613"/>
            <a:ext cx="102855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 name="Shape 43"/>
        <p:cNvGrpSpPr/>
        <p:nvPr/>
      </p:nvGrpSpPr>
      <p:grpSpPr>
        <a:xfrm>
          <a:off x="0" y="0"/>
          <a:ext cx="0" cy="0"/>
          <a:chOff x="0" y="0"/>
          <a:chExt cx="0" cy="0"/>
        </a:xfrm>
      </p:grpSpPr>
      <p:sp>
        <p:nvSpPr>
          <p:cNvPr id="44" name="Google Shape;44;p29"/>
          <p:cNvSpPr txBox="1"/>
          <p:nvPr>
            <p:ph type="title"/>
          </p:nvPr>
        </p:nvSpPr>
        <p:spPr>
          <a:xfrm>
            <a:off x="1439225" y="2132350"/>
            <a:ext cx="11447700" cy="1162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6000"/>
              <a:buFont typeface="Calibri"/>
              <a:buNone/>
              <a:defRPr b="1"/>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5" name="Google Shape;45;p29"/>
          <p:cNvSpPr txBox="1"/>
          <p:nvPr>
            <p:ph idx="1" type="body"/>
          </p:nvPr>
        </p:nvSpPr>
        <p:spPr>
          <a:xfrm>
            <a:off x="10135675" y="4321975"/>
            <a:ext cx="6235200" cy="4691100"/>
          </a:xfrm>
          <a:prstGeom prst="rect">
            <a:avLst/>
          </a:prstGeom>
          <a:noFill/>
          <a:ln>
            <a:noFill/>
          </a:ln>
        </p:spPr>
        <p:txBody>
          <a:bodyPr anchorCtr="0" anchor="t" bIns="45700" lIns="91425" spcFirstLastPara="1" rIns="91425" wrap="square" tIns="45700">
            <a:normAutofit/>
          </a:bodyPr>
          <a:lstStyle>
            <a:lvl1pPr indent="-387350" lvl="0" marL="457200" algn="l">
              <a:lnSpc>
                <a:spcPct val="100000"/>
              </a:lnSpc>
              <a:spcBef>
                <a:spcPts val="640"/>
              </a:spcBef>
              <a:spcAft>
                <a:spcPts val="0"/>
              </a:spcAft>
              <a:buClr>
                <a:schemeClr val="dk1"/>
              </a:buClr>
              <a:buSzPts val="2500"/>
              <a:buChar char="•"/>
              <a:defRPr/>
            </a:lvl1pPr>
            <a:lvl2pPr indent="-387350" lvl="1" marL="914400" algn="l">
              <a:lnSpc>
                <a:spcPct val="100000"/>
              </a:lnSpc>
              <a:spcBef>
                <a:spcPts val="560"/>
              </a:spcBef>
              <a:spcAft>
                <a:spcPts val="0"/>
              </a:spcAft>
              <a:buClr>
                <a:schemeClr val="dk1"/>
              </a:buClr>
              <a:buSzPts val="2500"/>
              <a:buChar char="–"/>
              <a:defRPr/>
            </a:lvl2pPr>
            <a:lvl3pPr indent="-387350" lvl="2" marL="1371600" algn="l">
              <a:lnSpc>
                <a:spcPct val="100000"/>
              </a:lnSpc>
              <a:spcBef>
                <a:spcPts val="480"/>
              </a:spcBef>
              <a:spcAft>
                <a:spcPts val="0"/>
              </a:spcAft>
              <a:buClr>
                <a:schemeClr val="dk1"/>
              </a:buClr>
              <a:buSzPts val="2500"/>
              <a:buChar char="•"/>
              <a:defRPr/>
            </a:lvl3pPr>
            <a:lvl4pPr indent="-387350" lvl="3" marL="1828800" algn="l">
              <a:lnSpc>
                <a:spcPct val="100000"/>
              </a:lnSpc>
              <a:spcBef>
                <a:spcPts val="400"/>
              </a:spcBef>
              <a:spcAft>
                <a:spcPts val="0"/>
              </a:spcAft>
              <a:buClr>
                <a:schemeClr val="dk1"/>
              </a:buClr>
              <a:buSzPts val="2500"/>
              <a:buChar char="–"/>
              <a:defRPr/>
            </a:lvl4pPr>
            <a:lvl5pPr indent="-387350" lvl="4" marL="2286000" algn="l">
              <a:lnSpc>
                <a:spcPct val="100000"/>
              </a:lnSpc>
              <a:spcBef>
                <a:spcPts val="400"/>
              </a:spcBef>
              <a:spcAft>
                <a:spcPts val="0"/>
              </a:spcAft>
              <a:buClr>
                <a:schemeClr val="dk1"/>
              </a:buClr>
              <a:buSzPts val="2500"/>
              <a:buChar char="»"/>
              <a:defRPr/>
            </a:lvl5pPr>
            <a:lvl6pPr indent="-387350" lvl="5" marL="2743200" algn="l">
              <a:lnSpc>
                <a:spcPct val="100000"/>
              </a:lnSpc>
              <a:spcBef>
                <a:spcPts val="400"/>
              </a:spcBef>
              <a:spcAft>
                <a:spcPts val="0"/>
              </a:spcAft>
              <a:buClr>
                <a:schemeClr val="dk1"/>
              </a:buClr>
              <a:buSzPts val="2500"/>
              <a:buChar char="•"/>
              <a:defRPr/>
            </a:lvl6pPr>
            <a:lvl7pPr indent="-387350" lvl="6" marL="3200400" algn="l">
              <a:lnSpc>
                <a:spcPct val="100000"/>
              </a:lnSpc>
              <a:spcBef>
                <a:spcPts val="400"/>
              </a:spcBef>
              <a:spcAft>
                <a:spcPts val="0"/>
              </a:spcAft>
              <a:buClr>
                <a:schemeClr val="dk1"/>
              </a:buClr>
              <a:buSzPts val="2500"/>
              <a:buChar char="•"/>
              <a:defRPr/>
            </a:lvl7pPr>
            <a:lvl8pPr indent="-387350" lvl="7" marL="3657600" algn="l">
              <a:lnSpc>
                <a:spcPct val="100000"/>
              </a:lnSpc>
              <a:spcBef>
                <a:spcPts val="400"/>
              </a:spcBef>
              <a:spcAft>
                <a:spcPts val="0"/>
              </a:spcAft>
              <a:buClr>
                <a:schemeClr val="dk1"/>
              </a:buClr>
              <a:buSzPts val="2500"/>
              <a:buChar char="•"/>
              <a:defRPr/>
            </a:lvl8pPr>
            <a:lvl9pPr indent="-387350" lvl="8" marL="4114800" algn="l">
              <a:lnSpc>
                <a:spcPct val="100000"/>
              </a:lnSpc>
              <a:spcBef>
                <a:spcPts val="400"/>
              </a:spcBef>
              <a:spcAft>
                <a:spcPts val="0"/>
              </a:spcAft>
              <a:buClr>
                <a:schemeClr val="dk1"/>
              </a:buClr>
              <a:buSzPts val="2500"/>
              <a:buChar char="•"/>
              <a:defRPr/>
            </a:lvl9pPr>
          </a:lstStyle>
          <a:p/>
        </p:txBody>
      </p:sp>
      <p:sp>
        <p:nvSpPr>
          <p:cNvPr id="46" name="Google Shape;46;p29"/>
          <p:cNvSpPr txBox="1"/>
          <p:nvPr>
            <p:ph idx="2" type="body"/>
          </p:nvPr>
        </p:nvSpPr>
        <p:spPr>
          <a:xfrm>
            <a:off x="2069750" y="4321975"/>
            <a:ext cx="75762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2500"/>
              <a:buNone/>
              <a:defRPr/>
            </a:lvl1pPr>
            <a:lvl2pPr indent="-228600" lvl="1" marL="914400" algn="l">
              <a:lnSpc>
                <a:spcPct val="100000"/>
              </a:lnSpc>
              <a:spcBef>
                <a:spcPts val="240"/>
              </a:spcBef>
              <a:spcAft>
                <a:spcPts val="0"/>
              </a:spcAft>
              <a:buClr>
                <a:schemeClr val="dk1"/>
              </a:buClr>
              <a:buSzPts val="2500"/>
              <a:buNone/>
              <a:defRPr/>
            </a:lvl2pPr>
            <a:lvl3pPr indent="-228600" lvl="2" marL="1371600" algn="l">
              <a:lnSpc>
                <a:spcPct val="100000"/>
              </a:lnSpc>
              <a:spcBef>
                <a:spcPts val="200"/>
              </a:spcBef>
              <a:spcAft>
                <a:spcPts val="0"/>
              </a:spcAft>
              <a:buClr>
                <a:schemeClr val="dk1"/>
              </a:buClr>
              <a:buSzPts val="2500"/>
              <a:buNone/>
              <a:defRPr/>
            </a:lvl3pPr>
            <a:lvl4pPr indent="-228600" lvl="3" marL="1828800" algn="l">
              <a:lnSpc>
                <a:spcPct val="100000"/>
              </a:lnSpc>
              <a:spcBef>
                <a:spcPts val="180"/>
              </a:spcBef>
              <a:spcAft>
                <a:spcPts val="0"/>
              </a:spcAft>
              <a:buClr>
                <a:schemeClr val="dk1"/>
              </a:buClr>
              <a:buSzPts val="2500"/>
              <a:buNone/>
              <a:defRPr/>
            </a:lvl4pPr>
            <a:lvl5pPr indent="-228600" lvl="4" marL="2286000" algn="l">
              <a:lnSpc>
                <a:spcPct val="100000"/>
              </a:lnSpc>
              <a:spcBef>
                <a:spcPts val="180"/>
              </a:spcBef>
              <a:spcAft>
                <a:spcPts val="0"/>
              </a:spcAft>
              <a:buClr>
                <a:schemeClr val="dk1"/>
              </a:buClr>
              <a:buSzPts val="2500"/>
              <a:buNone/>
              <a:defRPr/>
            </a:lvl5pPr>
            <a:lvl6pPr indent="-228600" lvl="5" marL="2743200" algn="l">
              <a:lnSpc>
                <a:spcPct val="100000"/>
              </a:lnSpc>
              <a:spcBef>
                <a:spcPts val="180"/>
              </a:spcBef>
              <a:spcAft>
                <a:spcPts val="0"/>
              </a:spcAft>
              <a:buClr>
                <a:schemeClr val="dk1"/>
              </a:buClr>
              <a:buSzPts val="2500"/>
              <a:buNone/>
              <a:defRPr/>
            </a:lvl6pPr>
            <a:lvl7pPr indent="-228600" lvl="6" marL="3200400" algn="l">
              <a:lnSpc>
                <a:spcPct val="100000"/>
              </a:lnSpc>
              <a:spcBef>
                <a:spcPts val="180"/>
              </a:spcBef>
              <a:spcAft>
                <a:spcPts val="0"/>
              </a:spcAft>
              <a:buClr>
                <a:schemeClr val="dk1"/>
              </a:buClr>
              <a:buSzPts val="2500"/>
              <a:buNone/>
              <a:defRPr/>
            </a:lvl7pPr>
            <a:lvl8pPr indent="-228600" lvl="7" marL="3657600" algn="l">
              <a:lnSpc>
                <a:spcPct val="100000"/>
              </a:lnSpc>
              <a:spcBef>
                <a:spcPts val="180"/>
              </a:spcBef>
              <a:spcAft>
                <a:spcPts val="0"/>
              </a:spcAft>
              <a:buClr>
                <a:schemeClr val="dk1"/>
              </a:buClr>
              <a:buSzPts val="2500"/>
              <a:buNone/>
              <a:defRPr/>
            </a:lvl8pPr>
            <a:lvl9pPr indent="-228600" lvl="8" marL="4114800" algn="l">
              <a:lnSpc>
                <a:spcPct val="100000"/>
              </a:lnSpc>
              <a:spcBef>
                <a:spcPts val="180"/>
              </a:spcBef>
              <a:spcAft>
                <a:spcPts val="0"/>
              </a:spcAft>
              <a:buClr>
                <a:schemeClr val="dk1"/>
              </a:buClr>
              <a:buSzPts val="2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30"/>
          <p:cNvSpPr txBox="1"/>
          <p:nvPr>
            <p:ph type="title"/>
          </p:nvPr>
        </p:nvSpPr>
        <p:spPr>
          <a:xfrm>
            <a:off x="2069775" y="2247375"/>
            <a:ext cx="14839800" cy="14343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6000"/>
              <a:buFont typeface="Calibri"/>
              <a:buNone/>
              <a:defRPr b="1"/>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9" name="Google Shape;49;p30"/>
          <p:cNvSpPr txBox="1"/>
          <p:nvPr>
            <p:ph idx="1" type="body"/>
          </p:nvPr>
        </p:nvSpPr>
        <p:spPr>
          <a:xfrm>
            <a:off x="2558613" y="5154638"/>
            <a:ext cx="54864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2500"/>
              <a:buNone/>
              <a:defRPr/>
            </a:lvl1pPr>
            <a:lvl2pPr indent="-228600" lvl="1" marL="914400" algn="l">
              <a:lnSpc>
                <a:spcPct val="100000"/>
              </a:lnSpc>
              <a:spcBef>
                <a:spcPts val="240"/>
              </a:spcBef>
              <a:spcAft>
                <a:spcPts val="0"/>
              </a:spcAft>
              <a:buClr>
                <a:schemeClr val="dk1"/>
              </a:buClr>
              <a:buSzPts val="2500"/>
              <a:buNone/>
              <a:defRPr/>
            </a:lvl2pPr>
            <a:lvl3pPr indent="-228600" lvl="2" marL="1371600" algn="l">
              <a:lnSpc>
                <a:spcPct val="100000"/>
              </a:lnSpc>
              <a:spcBef>
                <a:spcPts val="200"/>
              </a:spcBef>
              <a:spcAft>
                <a:spcPts val="0"/>
              </a:spcAft>
              <a:buClr>
                <a:schemeClr val="dk1"/>
              </a:buClr>
              <a:buSzPts val="2500"/>
              <a:buNone/>
              <a:defRPr/>
            </a:lvl3pPr>
            <a:lvl4pPr indent="-228600" lvl="3" marL="1828800" algn="l">
              <a:lnSpc>
                <a:spcPct val="100000"/>
              </a:lnSpc>
              <a:spcBef>
                <a:spcPts val="180"/>
              </a:spcBef>
              <a:spcAft>
                <a:spcPts val="0"/>
              </a:spcAft>
              <a:buClr>
                <a:schemeClr val="dk1"/>
              </a:buClr>
              <a:buSzPts val="2500"/>
              <a:buNone/>
              <a:defRPr/>
            </a:lvl4pPr>
            <a:lvl5pPr indent="-228600" lvl="4" marL="2286000" algn="l">
              <a:lnSpc>
                <a:spcPct val="100000"/>
              </a:lnSpc>
              <a:spcBef>
                <a:spcPts val="180"/>
              </a:spcBef>
              <a:spcAft>
                <a:spcPts val="0"/>
              </a:spcAft>
              <a:buClr>
                <a:schemeClr val="dk1"/>
              </a:buClr>
              <a:buSzPts val="2500"/>
              <a:buNone/>
              <a:defRPr/>
            </a:lvl5pPr>
            <a:lvl6pPr indent="-228600" lvl="5" marL="2743200" algn="l">
              <a:lnSpc>
                <a:spcPct val="100000"/>
              </a:lnSpc>
              <a:spcBef>
                <a:spcPts val="180"/>
              </a:spcBef>
              <a:spcAft>
                <a:spcPts val="0"/>
              </a:spcAft>
              <a:buClr>
                <a:schemeClr val="dk1"/>
              </a:buClr>
              <a:buSzPts val="2500"/>
              <a:buNone/>
              <a:defRPr/>
            </a:lvl6pPr>
            <a:lvl7pPr indent="-228600" lvl="6" marL="3200400" algn="l">
              <a:lnSpc>
                <a:spcPct val="100000"/>
              </a:lnSpc>
              <a:spcBef>
                <a:spcPts val="180"/>
              </a:spcBef>
              <a:spcAft>
                <a:spcPts val="0"/>
              </a:spcAft>
              <a:buClr>
                <a:schemeClr val="dk1"/>
              </a:buClr>
              <a:buSzPts val="2500"/>
              <a:buNone/>
              <a:defRPr/>
            </a:lvl7pPr>
            <a:lvl8pPr indent="-228600" lvl="7" marL="3657600" algn="l">
              <a:lnSpc>
                <a:spcPct val="100000"/>
              </a:lnSpc>
              <a:spcBef>
                <a:spcPts val="180"/>
              </a:spcBef>
              <a:spcAft>
                <a:spcPts val="0"/>
              </a:spcAft>
              <a:buClr>
                <a:schemeClr val="dk1"/>
              </a:buClr>
              <a:buSzPts val="2500"/>
              <a:buNone/>
              <a:defRPr/>
            </a:lvl8pPr>
            <a:lvl9pPr indent="-228600" lvl="8" marL="4114800" algn="l">
              <a:lnSpc>
                <a:spcPct val="100000"/>
              </a:lnSpc>
              <a:spcBef>
                <a:spcPts val="180"/>
              </a:spcBef>
              <a:spcAft>
                <a:spcPts val="0"/>
              </a:spcAft>
              <a:buClr>
                <a:schemeClr val="dk1"/>
              </a:buClr>
              <a:buSzPts val="2500"/>
              <a:buNone/>
              <a:defRPr/>
            </a:lvl9pPr>
          </a:lstStyle>
          <a:p/>
        </p:txBody>
      </p:sp>
      <p:grpSp>
        <p:nvGrpSpPr>
          <p:cNvPr id="50" name="Google Shape;50;p30"/>
          <p:cNvGrpSpPr/>
          <p:nvPr/>
        </p:nvGrpSpPr>
        <p:grpSpPr>
          <a:xfrm>
            <a:off x="11038373" y="3342147"/>
            <a:ext cx="5832489" cy="5706284"/>
            <a:chOff x="0" y="-47625"/>
            <a:chExt cx="1983300" cy="2010600"/>
          </a:xfrm>
        </p:grpSpPr>
        <p:sp>
          <p:nvSpPr>
            <p:cNvPr id="51" name="Google Shape;51;p30"/>
            <p:cNvSpPr/>
            <p:nvPr/>
          </p:nvSpPr>
          <p:spPr>
            <a:xfrm>
              <a:off x="0" y="0"/>
              <a:ext cx="1983265" cy="1962881"/>
            </a:xfrm>
            <a:custGeom>
              <a:rect b="b" l="l" r="r" t="t"/>
              <a:pathLst>
                <a:path extrusionOk="0" h="1962881" w="1983265">
                  <a:moveTo>
                    <a:pt x="52434" y="0"/>
                  </a:moveTo>
                  <a:lnTo>
                    <a:pt x="1930831" y="0"/>
                  </a:lnTo>
                  <a:cubicBezTo>
                    <a:pt x="1944738" y="0"/>
                    <a:pt x="1958074" y="5524"/>
                    <a:pt x="1967908" y="15358"/>
                  </a:cubicBezTo>
                  <a:cubicBezTo>
                    <a:pt x="1977741" y="25191"/>
                    <a:pt x="1983265" y="38528"/>
                    <a:pt x="1983265" y="52434"/>
                  </a:cubicBezTo>
                  <a:lnTo>
                    <a:pt x="1983265" y="1910447"/>
                  </a:lnTo>
                  <a:cubicBezTo>
                    <a:pt x="1983265" y="1939406"/>
                    <a:pt x="1959790" y="1962881"/>
                    <a:pt x="1930831" y="1962881"/>
                  </a:cubicBezTo>
                  <a:lnTo>
                    <a:pt x="52434" y="1962881"/>
                  </a:lnTo>
                  <a:cubicBezTo>
                    <a:pt x="23475" y="1962881"/>
                    <a:pt x="0" y="1939406"/>
                    <a:pt x="0" y="1910447"/>
                  </a:cubicBezTo>
                  <a:lnTo>
                    <a:pt x="0" y="52434"/>
                  </a:lnTo>
                  <a:cubicBezTo>
                    <a:pt x="0" y="23475"/>
                    <a:pt x="23475" y="0"/>
                    <a:pt x="52434" y="0"/>
                  </a:cubicBezTo>
                  <a:close/>
                </a:path>
              </a:pathLst>
            </a:custGeom>
            <a:solidFill>
              <a:srgbClr val="000000">
                <a:alpha val="0"/>
              </a:srgbClr>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0"/>
            <p:cNvSpPr txBox="1"/>
            <p:nvPr/>
          </p:nvSpPr>
          <p:spPr>
            <a:xfrm>
              <a:off x="0" y="-47625"/>
              <a:ext cx="1983300" cy="2010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53" name="Google Shape;53;p30"/>
          <p:cNvGrpSpPr/>
          <p:nvPr/>
        </p:nvGrpSpPr>
        <p:grpSpPr>
          <a:xfrm>
            <a:off x="10906824" y="6134781"/>
            <a:ext cx="270581" cy="261153"/>
            <a:chOff x="0" y="0"/>
            <a:chExt cx="812800" cy="812800"/>
          </a:xfrm>
        </p:grpSpPr>
        <p:sp>
          <p:nvSpPr>
            <p:cNvPr id="54" name="Google Shape;54;p3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0"/>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6" name="Google Shape;56;p30"/>
          <p:cNvSpPr/>
          <p:nvPr>
            <p:ph idx="2" type="pic"/>
          </p:nvPr>
        </p:nvSpPr>
        <p:spPr>
          <a:xfrm>
            <a:off x="11435800" y="3836700"/>
            <a:ext cx="5108700" cy="48573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2"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4001250" y="1688938"/>
            <a:ext cx="102855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lt1"/>
              </a:buClr>
              <a:buSzPts val="6000"/>
              <a:buFont typeface="Arial"/>
              <a:buNone/>
              <a:defRPr b="0" i="0" sz="60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1"/>
          <p:cNvSpPr txBox="1"/>
          <p:nvPr>
            <p:ph idx="1" type="body"/>
          </p:nvPr>
        </p:nvSpPr>
        <p:spPr>
          <a:xfrm>
            <a:off x="1571425" y="3980800"/>
            <a:ext cx="8229600" cy="4526100"/>
          </a:xfrm>
          <a:prstGeom prst="rect">
            <a:avLst/>
          </a:prstGeom>
          <a:noFill/>
          <a:ln>
            <a:noFill/>
          </a:ln>
        </p:spPr>
        <p:txBody>
          <a:bodyPr anchorCtr="0" anchor="t" bIns="45700" lIns="91425" spcFirstLastPara="1" rIns="91425" wrap="square" tIns="45700">
            <a:normAutofit/>
          </a:bodyPr>
          <a:lstStyle>
            <a:lvl1pPr indent="-387350" lvl="0" marL="457200" marR="0" rtl="0" algn="l">
              <a:lnSpc>
                <a:spcPct val="100000"/>
              </a:lnSpc>
              <a:spcBef>
                <a:spcPts val="640"/>
              </a:spcBef>
              <a:spcAft>
                <a:spcPts val="0"/>
              </a:spcAft>
              <a:buClr>
                <a:schemeClr val="lt1"/>
              </a:buClr>
              <a:buSzPts val="2500"/>
              <a:buFont typeface="Arial"/>
              <a:buChar char="•"/>
              <a:defRPr b="0" i="0" sz="2500" u="none" cap="none" strike="noStrike">
                <a:solidFill>
                  <a:schemeClr val="lt1"/>
                </a:solidFill>
                <a:latin typeface="Arial"/>
                <a:ea typeface="Arial"/>
                <a:cs typeface="Arial"/>
                <a:sym typeface="Arial"/>
              </a:defRPr>
            </a:lvl1pPr>
            <a:lvl2pPr indent="-387350" lvl="1" marL="914400" marR="0" rtl="0" algn="l">
              <a:lnSpc>
                <a:spcPct val="100000"/>
              </a:lnSpc>
              <a:spcBef>
                <a:spcPts val="560"/>
              </a:spcBef>
              <a:spcAft>
                <a:spcPts val="0"/>
              </a:spcAft>
              <a:buClr>
                <a:schemeClr val="lt1"/>
              </a:buClr>
              <a:buSzPts val="2500"/>
              <a:buFont typeface="Arial"/>
              <a:buChar char="–"/>
              <a:defRPr b="0" i="0" sz="2500" u="none" cap="none" strike="noStrike">
                <a:solidFill>
                  <a:schemeClr val="lt1"/>
                </a:solidFill>
                <a:latin typeface="Arial"/>
                <a:ea typeface="Arial"/>
                <a:cs typeface="Arial"/>
                <a:sym typeface="Arial"/>
              </a:defRPr>
            </a:lvl2pPr>
            <a:lvl3pPr indent="-387350" lvl="2" marL="1371600" marR="0" rtl="0" algn="l">
              <a:lnSpc>
                <a:spcPct val="100000"/>
              </a:lnSpc>
              <a:spcBef>
                <a:spcPts val="480"/>
              </a:spcBef>
              <a:spcAft>
                <a:spcPts val="0"/>
              </a:spcAft>
              <a:buClr>
                <a:schemeClr val="lt1"/>
              </a:buClr>
              <a:buSzPts val="2500"/>
              <a:buFont typeface="Arial"/>
              <a:buChar char="•"/>
              <a:defRPr b="0" i="0" sz="2500" u="none" cap="none" strike="noStrike">
                <a:solidFill>
                  <a:schemeClr val="lt1"/>
                </a:solidFill>
                <a:latin typeface="Arial"/>
                <a:ea typeface="Arial"/>
                <a:cs typeface="Arial"/>
                <a:sym typeface="Arial"/>
              </a:defRPr>
            </a:lvl3pPr>
            <a:lvl4pPr indent="-387350" lvl="3" marL="1828800" marR="0" rtl="0" algn="l">
              <a:lnSpc>
                <a:spcPct val="100000"/>
              </a:lnSpc>
              <a:spcBef>
                <a:spcPts val="400"/>
              </a:spcBef>
              <a:spcAft>
                <a:spcPts val="0"/>
              </a:spcAft>
              <a:buClr>
                <a:schemeClr val="lt1"/>
              </a:buClr>
              <a:buSzPts val="2500"/>
              <a:buFont typeface="Arial"/>
              <a:buChar char="–"/>
              <a:defRPr b="0" i="0" sz="2500" u="none" cap="none" strike="noStrike">
                <a:solidFill>
                  <a:schemeClr val="lt1"/>
                </a:solidFill>
                <a:latin typeface="Arial"/>
                <a:ea typeface="Arial"/>
                <a:cs typeface="Arial"/>
                <a:sym typeface="Arial"/>
              </a:defRPr>
            </a:lvl4pPr>
            <a:lvl5pPr indent="-387350" lvl="4" marL="2286000" marR="0" rtl="0" algn="l">
              <a:lnSpc>
                <a:spcPct val="100000"/>
              </a:lnSpc>
              <a:spcBef>
                <a:spcPts val="400"/>
              </a:spcBef>
              <a:spcAft>
                <a:spcPts val="0"/>
              </a:spcAft>
              <a:buClr>
                <a:schemeClr val="lt1"/>
              </a:buClr>
              <a:buSzPts val="2500"/>
              <a:buFont typeface="Arial"/>
              <a:buChar char="»"/>
              <a:defRPr b="0" i="0" sz="2500" u="none" cap="none" strike="noStrike">
                <a:solidFill>
                  <a:schemeClr val="lt1"/>
                </a:solidFill>
                <a:latin typeface="Arial"/>
                <a:ea typeface="Arial"/>
                <a:cs typeface="Arial"/>
                <a:sym typeface="Arial"/>
              </a:defRPr>
            </a:lvl5pPr>
            <a:lvl6pPr indent="-387350" lvl="5" marL="2743200" marR="0" rtl="0" algn="l">
              <a:lnSpc>
                <a:spcPct val="100000"/>
              </a:lnSpc>
              <a:spcBef>
                <a:spcPts val="400"/>
              </a:spcBef>
              <a:spcAft>
                <a:spcPts val="0"/>
              </a:spcAft>
              <a:buClr>
                <a:schemeClr val="lt1"/>
              </a:buClr>
              <a:buSzPts val="2500"/>
              <a:buFont typeface="Arial"/>
              <a:buChar char="•"/>
              <a:defRPr b="0" i="0" sz="2500" u="none" cap="none" strike="noStrike">
                <a:solidFill>
                  <a:schemeClr val="lt1"/>
                </a:solidFill>
                <a:latin typeface="Arial"/>
                <a:ea typeface="Arial"/>
                <a:cs typeface="Arial"/>
                <a:sym typeface="Arial"/>
              </a:defRPr>
            </a:lvl6pPr>
            <a:lvl7pPr indent="-387350" lvl="6" marL="3200400" marR="0" rtl="0" algn="l">
              <a:lnSpc>
                <a:spcPct val="100000"/>
              </a:lnSpc>
              <a:spcBef>
                <a:spcPts val="400"/>
              </a:spcBef>
              <a:spcAft>
                <a:spcPts val="0"/>
              </a:spcAft>
              <a:buClr>
                <a:schemeClr val="lt1"/>
              </a:buClr>
              <a:buSzPts val="2500"/>
              <a:buFont typeface="Arial"/>
              <a:buChar char="•"/>
              <a:defRPr b="0" i="0" sz="2500" u="none" cap="none" strike="noStrike">
                <a:solidFill>
                  <a:schemeClr val="lt1"/>
                </a:solidFill>
                <a:latin typeface="Arial"/>
                <a:ea typeface="Arial"/>
                <a:cs typeface="Arial"/>
                <a:sym typeface="Arial"/>
              </a:defRPr>
            </a:lvl7pPr>
            <a:lvl8pPr indent="-387350" lvl="7" marL="3657600" marR="0" rtl="0" algn="l">
              <a:lnSpc>
                <a:spcPct val="100000"/>
              </a:lnSpc>
              <a:spcBef>
                <a:spcPts val="400"/>
              </a:spcBef>
              <a:spcAft>
                <a:spcPts val="0"/>
              </a:spcAft>
              <a:buClr>
                <a:schemeClr val="lt1"/>
              </a:buClr>
              <a:buSzPts val="2500"/>
              <a:buFont typeface="Arial"/>
              <a:buChar char="•"/>
              <a:defRPr b="0" i="0" sz="2500" u="none" cap="none" strike="noStrike">
                <a:solidFill>
                  <a:schemeClr val="lt1"/>
                </a:solidFill>
                <a:latin typeface="Arial"/>
                <a:ea typeface="Arial"/>
                <a:cs typeface="Arial"/>
                <a:sym typeface="Arial"/>
              </a:defRPr>
            </a:lvl8pPr>
            <a:lvl9pPr indent="-387350" lvl="8" marL="4114800" marR="0" rtl="0" algn="l">
              <a:lnSpc>
                <a:spcPct val="100000"/>
              </a:lnSpc>
              <a:spcBef>
                <a:spcPts val="400"/>
              </a:spcBef>
              <a:spcAft>
                <a:spcPts val="0"/>
              </a:spcAft>
              <a:buClr>
                <a:schemeClr val="lt1"/>
              </a:buClr>
              <a:buSzPts val="2500"/>
              <a:buFont typeface="Arial"/>
              <a:buChar char="•"/>
              <a:defRPr b="0" i="0" sz="2500" u="none" cap="none" strike="noStrike">
                <a:solidFill>
                  <a:schemeClr val="lt1"/>
                </a:solidFill>
                <a:latin typeface="Arial"/>
                <a:ea typeface="Arial"/>
                <a:cs typeface="Arial"/>
                <a:sym typeface="Arial"/>
              </a:defRPr>
            </a:lvl9pPr>
          </a:lstStyle>
          <a:p/>
        </p:txBody>
      </p:sp>
      <p:sp>
        <p:nvSpPr>
          <p:cNvPr id="8" name="Google Shape;8;p21"/>
          <p:cNvSpPr/>
          <p:nvPr/>
        </p:nvSpPr>
        <p:spPr>
          <a:xfrm rot="5400000">
            <a:off x="9020935" y="-9020935"/>
            <a:ext cx="246131" cy="18288000"/>
          </a:xfrm>
          <a:custGeom>
            <a:rect b="b" l="l" r="r" t="t"/>
            <a:pathLst>
              <a:path extrusionOk="0" h="18288000" w="246131">
                <a:moveTo>
                  <a:pt x="0" y="0"/>
                </a:moveTo>
                <a:lnTo>
                  <a:pt x="246130" y="0"/>
                </a:lnTo>
                <a:lnTo>
                  <a:pt x="246130" y="18288000"/>
                </a:lnTo>
                <a:lnTo>
                  <a:pt x="0" y="18288000"/>
                </a:lnTo>
                <a:lnTo>
                  <a:pt x="0" y="0"/>
                </a:lnTo>
                <a:close/>
              </a:path>
            </a:pathLst>
          </a:custGeom>
          <a:blipFill rotWithShape="1">
            <a:blip r:embed="rId1">
              <a:alphaModFix/>
            </a:blip>
            <a:stretch>
              <a:fillRect b="0" l="-290890" r="-10720290" t="0"/>
            </a:stretch>
          </a:blipFill>
          <a:ln>
            <a:noFill/>
          </a:ln>
        </p:spPr>
      </p:sp>
      <p:grpSp>
        <p:nvGrpSpPr>
          <p:cNvPr id="9" name="Google Shape;9;p21"/>
          <p:cNvGrpSpPr/>
          <p:nvPr/>
        </p:nvGrpSpPr>
        <p:grpSpPr>
          <a:xfrm>
            <a:off x="1656777" y="784390"/>
            <a:ext cx="16230600" cy="276975"/>
            <a:chOff x="837436" y="133478"/>
            <a:chExt cx="21640800" cy="369300"/>
          </a:xfrm>
        </p:grpSpPr>
        <p:sp>
          <p:nvSpPr>
            <p:cNvPr id="10" name="Google Shape;10;p21"/>
            <p:cNvSpPr txBox="1"/>
            <p:nvPr/>
          </p:nvSpPr>
          <p:spPr>
            <a:xfrm>
              <a:off x="837436" y="133478"/>
              <a:ext cx="21640800" cy="3693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FFFFFF"/>
                  </a:solidFill>
                  <a:latin typeface="Montserrat"/>
                  <a:ea typeface="Montserrat"/>
                  <a:cs typeface="Montserrat"/>
                  <a:sym typeface="Montserrat"/>
                </a:rPr>
                <a:t> YOUR LOGO                                                                                                                  ABOUT                  PROJECT                          PRICE                 TEAM              </a:t>
              </a:r>
              <a:endParaRPr b="0" i="0" sz="1400" u="none" cap="none" strike="noStrike">
                <a:solidFill>
                  <a:srgbClr val="000000"/>
                </a:solidFill>
                <a:latin typeface="Arial"/>
                <a:ea typeface="Arial"/>
                <a:cs typeface="Arial"/>
                <a:sym typeface="Arial"/>
              </a:endParaRPr>
            </a:p>
          </p:txBody>
        </p:sp>
        <p:grpSp>
          <p:nvGrpSpPr>
            <p:cNvPr id="11" name="Google Shape;11;p21"/>
            <p:cNvGrpSpPr/>
            <p:nvPr/>
          </p:nvGrpSpPr>
          <p:grpSpPr>
            <a:xfrm>
              <a:off x="13950053" y="263425"/>
              <a:ext cx="105501" cy="105501"/>
              <a:chOff x="0" y="0"/>
              <a:chExt cx="812800" cy="812800"/>
            </a:xfrm>
          </p:grpSpPr>
          <p:sp>
            <p:nvSpPr>
              <p:cNvPr id="12" name="Google Shape;12;p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1"/>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4" name="Google Shape;14;p21"/>
            <p:cNvGrpSpPr/>
            <p:nvPr/>
          </p:nvGrpSpPr>
          <p:grpSpPr>
            <a:xfrm>
              <a:off x="17449890" y="263425"/>
              <a:ext cx="105501" cy="105501"/>
              <a:chOff x="0" y="0"/>
              <a:chExt cx="812800" cy="812800"/>
            </a:xfrm>
          </p:grpSpPr>
          <p:sp>
            <p:nvSpPr>
              <p:cNvPr id="15" name="Google Shape;15;p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1"/>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7" name="Google Shape;17;p21"/>
            <p:cNvGrpSpPr/>
            <p:nvPr/>
          </p:nvGrpSpPr>
          <p:grpSpPr>
            <a:xfrm>
              <a:off x="19791521" y="263425"/>
              <a:ext cx="105501" cy="105501"/>
              <a:chOff x="0" y="0"/>
              <a:chExt cx="812800" cy="812800"/>
            </a:xfrm>
          </p:grpSpPr>
          <p:sp>
            <p:nvSpPr>
              <p:cNvPr id="18" name="Google Shape;18;p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1"/>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pic>
        <p:nvPicPr>
          <p:cNvPr id="20" name="Google Shape;20;p21"/>
          <p:cNvPicPr preferRelativeResize="0"/>
          <p:nvPr/>
        </p:nvPicPr>
        <p:blipFill rotWithShape="1">
          <a:blip r:embed="rId2">
            <a:alphaModFix/>
          </a:blip>
          <a:srcRect b="0" l="0" r="0" t="0"/>
          <a:stretch/>
        </p:blipFill>
        <p:spPr>
          <a:xfrm>
            <a:off x="1028699" y="646562"/>
            <a:ext cx="542723" cy="5356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15.png"/><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3.png"/><Relationship Id="rId5" Type="http://schemas.openxmlformats.org/officeDocument/2006/relationships/image" Target="../media/image19.png"/><Relationship Id="rId6" Type="http://schemas.openxmlformats.org/officeDocument/2006/relationships/image" Target="../media/image26.png"/><Relationship Id="rId7" Type="http://schemas.openxmlformats.org/officeDocument/2006/relationships/image" Target="../media/image25.png"/><Relationship Id="rId8"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15.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15.png"/><Relationship Id="rId5"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image" Target="../media/image15.png"/><Relationship Id="rId5"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15.png"/><Relationship Id="rId5"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34.png"/><Relationship Id="rId5" Type="http://schemas.openxmlformats.org/officeDocument/2006/relationships/image" Target="../media/image19.png"/><Relationship Id="rId6" Type="http://schemas.openxmlformats.org/officeDocument/2006/relationships/image" Target="../media/image28.png"/><Relationship Id="rId7" Type="http://schemas.openxmlformats.org/officeDocument/2006/relationships/image" Target="../media/image33.png"/><Relationship Id="rId8"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30.png"/><Relationship Id="rId5"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3.png"/><Relationship Id="rId7"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5.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15.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15.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516"/>
        </a:solidFill>
      </p:bgPr>
    </p:bg>
    <p:spTree>
      <p:nvGrpSpPr>
        <p:cNvPr id="60" name="Shape 60"/>
        <p:cNvGrpSpPr/>
        <p:nvPr/>
      </p:nvGrpSpPr>
      <p:grpSpPr>
        <a:xfrm>
          <a:off x="0" y="0"/>
          <a:ext cx="0" cy="0"/>
          <a:chOff x="0" y="0"/>
          <a:chExt cx="0" cy="0"/>
        </a:xfrm>
      </p:grpSpPr>
      <p:sp>
        <p:nvSpPr>
          <p:cNvPr id="61" name="Google Shape;61;p1"/>
          <p:cNvSpPr/>
          <p:nvPr/>
        </p:nvSpPr>
        <p:spPr>
          <a:xfrm>
            <a:off x="786809" y="404037"/>
            <a:ext cx="16863238" cy="1151884"/>
          </a:xfrm>
          <a:prstGeom prst="rect">
            <a:avLst/>
          </a:prstGeom>
          <a:solidFill>
            <a:srgbClr val="121516"/>
          </a:solidFill>
          <a:ln cap="flat" cmpd="sng" w="25400">
            <a:solidFill>
              <a:srgbClr val="12151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62" name="Google Shape;62;p1"/>
          <p:cNvGrpSpPr/>
          <p:nvPr/>
        </p:nvGrpSpPr>
        <p:grpSpPr>
          <a:xfrm>
            <a:off x="10074529" y="2037736"/>
            <a:ext cx="6952721" cy="6952721"/>
            <a:chOff x="0" y="0"/>
            <a:chExt cx="812800" cy="812800"/>
          </a:xfrm>
        </p:grpSpPr>
        <p:sp>
          <p:nvSpPr>
            <p:cNvPr id="63" name="Google Shape;63;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65" name="Google Shape;65;p1"/>
          <p:cNvGrpSpPr/>
          <p:nvPr/>
        </p:nvGrpSpPr>
        <p:grpSpPr>
          <a:xfrm>
            <a:off x="1028700" y="5981958"/>
            <a:ext cx="4861936" cy="1100740"/>
            <a:chOff x="0" y="-47625"/>
            <a:chExt cx="1280510" cy="289907"/>
          </a:xfrm>
        </p:grpSpPr>
        <p:sp>
          <p:nvSpPr>
            <p:cNvPr id="66" name="Google Shape;66;p1"/>
            <p:cNvSpPr/>
            <p:nvPr/>
          </p:nvSpPr>
          <p:spPr>
            <a:xfrm>
              <a:off x="0" y="0"/>
              <a:ext cx="1280510" cy="242282"/>
            </a:xfrm>
            <a:custGeom>
              <a:rect b="b" l="l" r="r" t="t"/>
              <a:pathLst>
                <a:path extrusionOk="0" h="242282" w="1280510">
                  <a:moveTo>
                    <a:pt x="121141" y="0"/>
                  </a:moveTo>
                  <a:lnTo>
                    <a:pt x="1159369" y="0"/>
                  </a:lnTo>
                  <a:cubicBezTo>
                    <a:pt x="1191498" y="0"/>
                    <a:pt x="1222310" y="12763"/>
                    <a:pt x="1245029" y="35481"/>
                  </a:cubicBezTo>
                  <a:cubicBezTo>
                    <a:pt x="1267747" y="58200"/>
                    <a:pt x="1280510" y="89012"/>
                    <a:pt x="1280510" y="121141"/>
                  </a:cubicBezTo>
                  <a:lnTo>
                    <a:pt x="1280510" y="121141"/>
                  </a:lnTo>
                  <a:cubicBezTo>
                    <a:pt x="1280510" y="188045"/>
                    <a:pt x="1226273" y="242282"/>
                    <a:pt x="1159369" y="242282"/>
                  </a:cubicBezTo>
                  <a:lnTo>
                    <a:pt x="121141" y="242282"/>
                  </a:lnTo>
                  <a:cubicBezTo>
                    <a:pt x="89012" y="242282"/>
                    <a:pt x="58200" y="229519"/>
                    <a:pt x="35481" y="206800"/>
                  </a:cubicBezTo>
                  <a:cubicBezTo>
                    <a:pt x="12763" y="184082"/>
                    <a:pt x="0" y="153269"/>
                    <a:pt x="0" y="121141"/>
                  </a:cubicBezTo>
                  <a:lnTo>
                    <a:pt x="0" y="121141"/>
                  </a:lnTo>
                  <a:cubicBezTo>
                    <a:pt x="0" y="89012"/>
                    <a:pt x="12763" y="58200"/>
                    <a:pt x="35481" y="35481"/>
                  </a:cubicBezTo>
                  <a:cubicBezTo>
                    <a:pt x="58200" y="12763"/>
                    <a:pt x="89012" y="0"/>
                    <a:pt x="121141" y="0"/>
                  </a:cubicBezTo>
                  <a:close/>
                </a:path>
              </a:pathLst>
            </a:custGeom>
            <a:solidFill>
              <a:srgbClr val="000000">
                <a:alpha val="0"/>
              </a:srgbClr>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txBox="1"/>
            <p:nvPr/>
          </p:nvSpPr>
          <p:spPr>
            <a:xfrm>
              <a:off x="0" y="-47625"/>
              <a:ext cx="1280510" cy="289907"/>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8" name="Google Shape;68;p1"/>
          <p:cNvSpPr txBox="1"/>
          <p:nvPr/>
        </p:nvSpPr>
        <p:spPr>
          <a:xfrm>
            <a:off x="31887" y="662039"/>
            <a:ext cx="10583935" cy="2197268"/>
          </a:xfrm>
          <a:prstGeom prst="rect">
            <a:avLst/>
          </a:prstGeom>
          <a:noFill/>
          <a:ln>
            <a:noFill/>
          </a:ln>
        </p:spPr>
        <p:txBody>
          <a:bodyPr anchorCtr="0" anchor="t" bIns="0" lIns="0" spcFirstLastPara="1" rIns="0" wrap="square" tIns="0">
            <a:spAutoFit/>
          </a:bodyPr>
          <a:lstStyle/>
          <a:p>
            <a:pPr indent="0" lvl="0" marL="0" marR="0" rtl="0" algn="ctr">
              <a:lnSpc>
                <a:spcPct val="119003"/>
              </a:lnSpc>
              <a:spcBef>
                <a:spcPts val="0"/>
              </a:spcBef>
              <a:spcAft>
                <a:spcPts val="0"/>
              </a:spcAft>
              <a:buClr>
                <a:srgbClr val="000000"/>
              </a:buClr>
              <a:buSzPts val="5999"/>
              <a:buFont typeface="Arial"/>
              <a:buNone/>
            </a:pPr>
            <a:r>
              <a:rPr b="0" i="0" lang="en-US" sz="5999" u="none" cap="none" strike="noStrike">
                <a:solidFill>
                  <a:srgbClr val="FFFFFF"/>
                </a:solidFill>
                <a:latin typeface="Arial"/>
                <a:ea typeface="Arial"/>
                <a:cs typeface="Arial"/>
                <a:sym typeface="Arial"/>
              </a:rPr>
              <a:t>UNIVERSIDAD NACIONAL DE ASUNCIÓN</a:t>
            </a:r>
            <a:endParaRPr b="0" i="0" sz="1400" u="none" cap="none" strike="noStrike">
              <a:solidFill>
                <a:srgbClr val="000000"/>
              </a:solidFill>
              <a:latin typeface="Arial"/>
              <a:ea typeface="Arial"/>
              <a:cs typeface="Arial"/>
              <a:sym typeface="Arial"/>
            </a:endParaRPr>
          </a:p>
        </p:txBody>
      </p:sp>
      <p:grpSp>
        <p:nvGrpSpPr>
          <p:cNvPr id="69" name="Google Shape;69;p1"/>
          <p:cNvGrpSpPr/>
          <p:nvPr/>
        </p:nvGrpSpPr>
        <p:grpSpPr>
          <a:xfrm>
            <a:off x="15381766" y="2481692"/>
            <a:ext cx="349367" cy="349367"/>
            <a:chOff x="0" y="0"/>
            <a:chExt cx="812800" cy="812800"/>
          </a:xfrm>
        </p:grpSpPr>
        <p:sp>
          <p:nvSpPr>
            <p:cNvPr id="70" name="Google Shape;70;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72" name="Google Shape;72;p1"/>
          <p:cNvGrpSpPr/>
          <p:nvPr/>
        </p:nvGrpSpPr>
        <p:grpSpPr>
          <a:xfrm>
            <a:off x="5149172" y="6914206"/>
            <a:ext cx="349367" cy="349367"/>
            <a:chOff x="0" y="0"/>
            <a:chExt cx="812800" cy="812800"/>
          </a:xfrm>
        </p:grpSpPr>
        <p:sp>
          <p:nvSpPr>
            <p:cNvPr id="73" name="Google Shape;73;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5" name="Google Shape;75;p1"/>
          <p:cNvSpPr/>
          <p:nvPr/>
        </p:nvSpPr>
        <p:spPr>
          <a:xfrm rot="5400000">
            <a:off x="9020935" y="-9020935"/>
            <a:ext cx="246131" cy="18288000"/>
          </a:xfrm>
          <a:custGeom>
            <a:rect b="b" l="l" r="r" t="t"/>
            <a:pathLst>
              <a:path extrusionOk="0" h="18288000" w="246131">
                <a:moveTo>
                  <a:pt x="0" y="0"/>
                </a:moveTo>
                <a:lnTo>
                  <a:pt x="246130" y="0"/>
                </a:lnTo>
                <a:lnTo>
                  <a:pt x="246130" y="18288000"/>
                </a:lnTo>
                <a:lnTo>
                  <a:pt x="0" y="18288000"/>
                </a:lnTo>
                <a:lnTo>
                  <a:pt x="0" y="0"/>
                </a:lnTo>
                <a:close/>
              </a:path>
            </a:pathLst>
          </a:custGeom>
          <a:blipFill rotWithShape="1">
            <a:blip r:embed="rId3">
              <a:alphaModFix/>
            </a:blip>
            <a:stretch>
              <a:fillRect b="0" l="-291324" r="-10732159" t="0"/>
            </a:stretch>
          </a:blipFill>
          <a:ln>
            <a:noFill/>
          </a:ln>
        </p:spPr>
      </p:sp>
      <p:sp>
        <p:nvSpPr>
          <p:cNvPr id="76" name="Google Shape;76;p1"/>
          <p:cNvSpPr txBox="1"/>
          <p:nvPr/>
        </p:nvSpPr>
        <p:spPr>
          <a:xfrm>
            <a:off x="1390310" y="6293176"/>
            <a:ext cx="4325375" cy="77559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800"/>
              <a:buFont typeface="Arial"/>
              <a:buNone/>
            </a:pPr>
            <a:r>
              <a:rPr b="0" i="0" lang="en-US" sz="1800" u="none" cap="none" strike="noStrike">
                <a:solidFill>
                  <a:srgbClr val="FFFFFF"/>
                </a:solidFill>
                <a:latin typeface="Montserrat"/>
                <a:ea typeface="Montserrat"/>
                <a:cs typeface="Montserrat"/>
                <a:sym typeface="Montserrat"/>
              </a:rPr>
              <a:t>INTELIGENCIA ARTIFICIAL - PROYECTO</a:t>
            </a:r>
            <a:endParaRPr b="0" i="0" sz="1400" u="none" cap="none" strike="noStrike">
              <a:solidFill>
                <a:srgbClr val="000000"/>
              </a:solidFill>
              <a:latin typeface="Arial"/>
              <a:ea typeface="Arial"/>
              <a:cs typeface="Arial"/>
              <a:sym typeface="Arial"/>
            </a:endParaRPr>
          </a:p>
        </p:txBody>
      </p:sp>
      <p:sp>
        <p:nvSpPr>
          <p:cNvPr id="77" name="Google Shape;77;p1"/>
          <p:cNvSpPr txBox="1"/>
          <p:nvPr/>
        </p:nvSpPr>
        <p:spPr>
          <a:xfrm>
            <a:off x="1086676" y="7385886"/>
            <a:ext cx="8508600" cy="1664700"/>
          </a:xfrm>
          <a:prstGeom prst="rect">
            <a:avLst/>
          </a:prstGeom>
          <a:noFill/>
          <a:ln>
            <a:noFill/>
          </a:ln>
        </p:spPr>
        <p:txBody>
          <a:bodyPr anchorCtr="0" anchor="t" bIns="0" lIns="0" spcFirstLastPara="1" rIns="0" wrap="square" tIns="0">
            <a:spAutoFit/>
          </a:bodyPr>
          <a:lstStyle/>
          <a:p>
            <a:pPr indent="-342900" lvl="0" marL="342900" marR="0" rtl="0" algn="l">
              <a:lnSpc>
                <a:spcPct val="119000"/>
              </a:lnSpc>
              <a:spcBef>
                <a:spcPts val="0"/>
              </a:spcBef>
              <a:spcAft>
                <a:spcPts val="0"/>
              </a:spcAft>
              <a:buClr>
                <a:srgbClr val="000000"/>
              </a:buClr>
              <a:buSzPts val="3200"/>
              <a:buFont typeface="Arial"/>
              <a:buChar char="•"/>
            </a:pPr>
            <a:r>
              <a:rPr b="0" i="0" lang="en-US" sz="3200" u="none" cap="none" strike="noStrike">
                <a:solidFill>
                  <a:srgbClr val="FFFFFF"/>
                </a:solidFill>
                <a:latin typeface="Montserrat"/>
                <a:ea typeface="Montserrat"/>
                <a:cs typeface="Montserrat"/>
                <a:sym typeface="Montserrat"/>
              </a:rPr>
              <a:t>FRANCISCO ALEXIS BAEZ PORTILLO</a:t>
            </a:r>
            <a:endParaRPr/>
          </a:p>
          <a:p>
            <a:pPr indent="-342900" lvl="0" marL="342900" marR="0" rtl="0" algn="l">
              <a:lnSpc>
                <a:spcPct val="119000"/>
              </a:lnSpc>
              <a:spcBef>
                <a:spcPts val="0"/>
              </a:spcBef>
              <a:spcAft>
                <a:spcPts val="0"/>
              </a:spcAft>
              <a:buClr>
                <a:srgbClr val="000000"/>
              </a:buClr>
              <a:buSzPts val="3200"/>
              <a:buFont typeface="Arial"/>
              <a:buChar char="•"/>
            </a:pPr>
            <a:r>
              <a:rPr b="0" i="0" lang="en-US" sz="3200" u="none" cap="none" strike="noStrike">
                <a:solidFill>
                  <a:srgbClr val="FFFFFF"/>
                </a:solidFill>
                <a:latin typeface="Montserrat"/>
                <a:ea typeface="Montserrat"/>
                <a:cs typeface="Montserrat"/>
                <a:sym typeface="Montserrat"/>
              </a:rPr>
              <a:t>MARCOS ANTONIO BENÍTEZ OCAMPOS</a:t>
            </a:r>
            <a:endParaRPr/>
          </a:p>
          <a:p>
            <a:pPr indent="-342900" lvl="0" marL="342900" marR="0" rtl="0" algn="l">
              <a:lnSpc>
                <a:spcPct val="119000"/>
              </a:lnSpc>
              <a:spcBef>
                <a:spcPts val="0"/>
              </a:spcBef>
              <a:spcAft>
                <a:spcPts val="0"/>
              </a:spcAft>
              <a:buClr>
                <a:srgbClr val="000000"/>
              </a:buClr>
              <a:buSzPts val="3200"/>
              <a:buFont typeface="Arial"/>
              <a:buChar char="•"/>
            </a:pPr>
            <a:r>
              <a:rPr b="0" i="0" lang="en-US" sz="3200" u="none" cap="none" strike="noStrike">
                <a:solidFill>
                  <a:srgbClr val="FFFFFF"/>
                </a:solidFill>
                <a:latin typeface="Montserrat"/>
                <a:ea typeface="Montserrat"/>
                <a:cs typeface="Montserrat"/>
                <a:sym typeface="Montserrat"/>
              </a:rPr>
              <a:t>SEBASTI</a:t>
            </a:r>
            <a:r>
              <a:rPr lang="en-US" sz="3200">
                <a:solidFill>
                  <a:srgbClr val="FFFFFF"/>
                </a:solidFill>
                <a:latin typeface="Montserrat"/>
                <a:ea typeface="Montserrat"/>
                <a:cs typeface="Montserrat"/>
                <a:sym typeface="Montserrat"/>
              </a:rPr>
              <a:t>Á</a:t>
            </a:r>
            <a:r>
              <a:rPr b="0" i="0" lang="en-US" sz="3200" u="none" cap="none" strike="noStrike">
                <a:solidFill>
                  <a:srgbClr val="FFFFFF"/>
                </a:solidFill>
                <a:latin typeface="Montserrat"/>
                <a:ea typeface="Montserrat"/>
                <a:cs typeface="Montserrat"/>
                <a:sym typeface="Montserrat"/>
              </a:rPr>
              <a:t>N JAVIER ROL</a:t>
            </a:r>
            <a:r>
              <a:rPr lang="en-US" sz="3200">
                <a:solidFill>
                  <a:srgbClr val="FFFFFF"/>
                </a:solidFill>
                <a:latin typeface="Montserrat"/>
                <a:ea typeface="Montserrat"/>
                <a:cs typeface="Montserrat"/>
                <a:sym typeface="Montserrat"/>
              </a:rPr>
              <a:t>Ó</a:t>
            </a:r>
            <a:r>
              <a:rPr b="0" i="0" lang="en-US" sz="3200" u="none" cap="none" strike="noStrike">
                <a:solidFill>
                  <a:srgbClr val="FFFFFF"/>
                </a:solidFill>
                <a:latin typeface="Montserrat"/>
                <a:ea typeface="Montserrat"/>
                <a:cs typeface="Montserrat"/>
                <a:sym typeface="Montserrat"/>
              </a:rPr>
              <a:t>N R</a:t>
            </a:r>
            <a:r>
              <a:rPr lang="en-US" sz="3200">
                <a:solidFill>
                  <a:srgbClr val="FFFFFF"/>
                </a:solidFill>
                <a:latin typeface="Montserrat"/>
                <a:ea typeface="Montserrat"/>
                <a:cs typeface="Montserrat"/>
                <a:sym typeface="Montserrat"/>
              </a:rPr>
              <a:t>Í</a:t>
            </a:r>
            <a:r>
              <a:rPr b="0" i="0" lang="en-US" sz="3200" u="none" cap="none" strike="noStrike">
                <a:solidFill>
                  <a:srgbClr val="FFFFFF"/>
                </a:solidFill>
                <a:latin typeface="Montserrat"/>
                <a:ea typeface="Montserrat"/>
                <a:cs typeface="Montserrat"/>
                <a:sym typeface="Montserrat"/>
              </a:rPr>
              <a:t>OS  </a:t>
            </a:r>
            <a:endParaRPr/>
          </a:p>
        </p:txBody>
      </p:sp>
      <p:pic>
        <p:nvPicPr>
          <p:cNvPr id="78" name="Google Shape;78;p1"/>
          <p:cNvPicPr preferRelativeResize="0"/>
          <p:nvPr/>
        </p:nvPicPr>
        <p:blipFill rotWithShape="1">
          <a:blip r:embed="rId4">
            <a:alphaModFix/>
          </a:blip>
          <a:srcRect b="0" l="0" r="0" t="0"/>
          <a:stretch/>
        </p:blipFill>
        <p:spPr>
          <a:xfrm>
            <a:off x="10464581" y="2424850"/>
            <a:ext cx="6172582" cy="6178475"/>
          </a:xfrm>
          <a:prstGeom prst="rect">
            <a:avLst/>
          </a:prstGeom>
          <a:noFill/>
          <a:ln>
            <a:noFill/>
          </a:ln>
        </p:spPr>
      </p:pic>
      <p:sp>
        <p:nvSpPr>
          <p:cNvPr id="79" name="Google Shape;79;p1"/>
          <p:cNvSpPr/>
          <p:nvPr/>
        </p:nvSpPr>
        <p:spPr>
          <a:xfrm>
            <a:off x="9595242" y="6331276"/>
            <a:ext cx="2399803" cy="2399803"/>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1">
            <a:blip r:embed="rId5">
              <a:alphaModFix/>
            </a:blip>
            <a:stretch>
              <a:fillRect b="0" l="-24995" r="-24994"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Facultad de Ingeniería – UNA – LOGOROGA" id="80" name="Google Shape;80;p1"/>
          <p:cNvPicPr preferRelativeResize="0"/>
          <p:nvPr/>
        </p:nvPicPr>
        <p:blipFill rotWithShape="1">
          <a:blip r:embed="rId6">
            <a:alphaModFix/>
          </a:blip>
          <a:srcRect b="16149" l="16853" r="15399" t="14686"/>
          <a:stretch/>
        </p:blipFill>
        <p:spPr>
          <a:xfrm>
            <a:off x="3040304" y="2798305"/>
            <a:ext cx="3361527" cy="30116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71A"/>
        </a:solidFill>
      </p:bgPr>
    </p:bg>
    <p:spTree>
      <p:nvGrpSpPr>
        <p:cNvPr id="199" name="Shape 199"/>
        <p:cNvGrpSpPr/>
        <p:nvPr/>
      </p:nvGrpSpPr>
      <p:grpSpPr>
        <a:xfrm>
          <a:off x="0" y="0"/>
          <a:ext cx="0" cy="0"/>
          <a:chOff x="0" y="0"/>
          <a:chExt cx="0" cy="0"/>
        </a:xfrm>
      </p:grpSpPr>
      <p:grpSp>
        <p:nvGrpSpPr>
          <p:cNvPr id="200" name="Google Shape;200;g2119bbc5ffb_0_54"/>
          <p:cNvGrpSpPr/>
          <p:nvPr/>
        </p:nvGrpSpPr>
        <p:grpSpPr>
          <a:xfrm>
            <a:off x="9569754" y="1535923"/>
            <a:ext cx="7530392" cy="7634047"/>
            <a:chOff x="0" y="-47625"/>
            <a:chExt cx="1983300" cy="2010600"/>
          </a:xfrm>
        </p:grpSpPr>
        <p:sp>
          <p:nvSpPr>
            <p:cNvPr id="201" name="Google Shape;201;g2119bbc5ffb_0_54"/>
            <p:cNvSpPr/>
            <p:nvPr/>
          </p:nvSpPr>
          <p:spPr>
            <a:xfrm>
              <a:off x="0" y="0"/>
              <a:ext cx="1983265" cy="1962881"/>
            </a:xfrm>
            <a:custGeom>
              <a:rect b="b" l="l" r="r" t="t"/>
              <a:pathLst>
                <a:path extrusionOk="0" h="1962881" w="1983265">
                  <a:moveTo>
                    <a:pt x="52434" y="0"/>
                  </a:moveTo>
                  <a:lnTo>
                    <a:pt x="1930831" y="0"/>
                  </a:lnTo>
                  <a:cubicBezTo>
                    <a:pt x="1944738" y="0"/>
                    <a:pt x="1958074" y="5524"/>
                    <a:pt x="1967908" y="15358"/>
                  </a:cubicBezTo>
                  <a:cubicBezTo>
                    <a:pt x="1977741" y="25191"/>
                    <a:pt x="1983265" y="38528"/>
                    <a:pt x="1983265" y="52434"/>
                  </a:cubicBezTo>
                  <a:lnTo>
                    <a:pt x="1983265" y="1910447"/>
                  </a:lnTo>
                  <a:cubicBezTo>
                    <a:pt x="1983265" y="1939406"/>
                    <a:pt x="1959790" y="1962881"/>
                    <a:pt x="1930831" y="1962881"/>
                  </a:cubicBezTo>
                  <a:lnTo>
                    <a:pt x="52434" y="1962881"/>
                  </a:lnTo>
                  <a:cubicBezTo>
                    <a:pt x="23475" y="1962881"/>
                    <a:pt x="0" y="1939406"/>
                    <a:pt x="0" y="1910447"/>
                  </a:cubicBezTo>
                  <a:lnTo>
                    <a:pt x="0" y="52434"/>
                  </a:lnTo>
                  <a:cubicBezTo>
                    <a:pt x="0" y="23475"/>
                    <a:pt x="23475" y="0"/>
                    <a:pt x="52434" y="0"/>
                  </a:cubicBezTo>
                  <a:close/>
                </a:path>
              </a:pathLst>
            </a:custGeom>
            <a:solidFill>
              <a:srgbClr val="000000">
                <a:alpha val="0"/>
              </a:srgbClr>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2119bbc5ffb_0_54"/>
            <p:cNvSpPr txBox="1"/>
            <p:nvPr/>
          </p:nvSpPr>
          <p:spPr>
            <a:xfrm>
              <a:off x="0" y="-47625"/>
              <a:ext cx="1983300" cy="2010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03" name="Google Shape;203;g2119bbc5ffb_0_54"/>
          <p:cNvSpPr/>
          <p:nvPr/>
        </p:nvSpPr>
        <p:spPr>
          <a:xfrm>
            <a:off x="0" y="0"/>
            <a:ext cx="18288000" cy="152125"/>
          </a:xfrm>
          <a:custGeom>
            <a:rect b="b" l="l" r="r" t="t"/>
            <a:pathLst>
              <a:path extrusionOk="0" h="152125" w="18288000">
                <a:moveTo>
                  <a:pt x="0" y="0"/>
                </a:moveTo>
                <a:lnTo>
                  <a:pt x="18288000" y="0"/>
                </a:lnTo>
                <a:lnTo>
                  <a:pt x="18288000" y="152125"/>
                </a:lnTo>
                <a:lnTo>
                  <a:pt x="0" y="152125"/>
                </a:lnTo>
                <a:lnTo>
                  <a:pt x="0" y="0"/>
                </a:lnTo>
                <a:close/>
              </a:path>
            </a:pathLst>
          </a:custGeom>
          <a:blipFill rotWithShape="1">
            <a:blip r:embed="rId3">
              <a:alphaModFix/>
            </a:blip>
            <a:stretch>
              <a:fillRect b="-1280163" l="0" r="0" t="-6619854"/>
            </a:stretch>
          </a:blipFill>
          <a:ln>
            <a:noFill/>
          </a:ln>
        </p:spPr>
      </p:sp>
      <p:grpSp>
        <p:nvGrpSpPr>
          <p:cNvPr id="204" name="Google Shape;204;g2119bbc5ffb_0_54"/>
          <p:cNvGrpSpPr/>
          <p:nvPr/>
        </p:nvGrpSpPr>
        <p:grpSpPr>
          <a:xfrm>
            <a:off x="9395070" y="5143500"/>
            <a:ext cx="349341" cy="349341"/>
            <a:chOff x="0" y="0"/>
            <a:chExt cx="812800" cy="812800"/>
          </a:xfrm>
        </p:grpSpPr>
        <p:sp>
          <p:nvSpPr>
            <p:cNvPr id="205" name="Google Shape;205;g2119bbc5ffb_0_5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2119bbc5ffb_0_54"/>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207" name="Google Shape;207;g2119bbc5ffb_0_54"/>
          <p:cNvPicPr preferRelativeResize="0"/>
          <p:nvPr/>
        </p:nvPicPr>
        <p:blipFill rotWithShape="1">
          <a:blip r:embed="rId4">
            <a:alphaModFix/>
          </a:blip>
          <a:srcRect b="0" l="0" r="0" t="0"/>
          <a:stretch/>
        </p:blipFill>
        <p:spPr>
          <a:xfrm>
            <a:off x="9928540" y="1949436"/>
            <a:ext cx="6812700" cy="6806674"/>
          </a:xfrm>
          <a:prstGeom prst="rect">
            <a:avLst/>
          </a:prstGeom>
          <a:noFill/>
          <a:ln>
            <a:noFill/>
          </a:ln>
        </p:spPr>
      </p:pic>
      <p:sp>
        <p:nvSpPr>
          <p:cNvPr id="208" name="Google Shape;208;g2119bbc5ffb_0_54"/>
          <p:cNvSpPr/>
          <p:nvPr/>
        </p:nvSpPr>
        <p:spPr>
          <a:xfrm>
            <a:off x="786809" y="404037"/>
            <a:ext cx="16863300" cy="1152000"/>
          </a:xfrm>
          <a:prstGeom prst="rect">
            <a:avLst/>
          </a:prstGeom>
          <a:solidFill>
            <a:srgbClr val="1D171A"/>
          </a:solidFill>
          <a:ln cap="flat" cmpd="sng" w="25400">
            <a:solidFill>
              <a:srgbClr val="1D1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9" name="Google Shape;209;g2119bbc5ffb_0_54"/>
          <p:cNvSpPr txBox="1"/>
          <p:nvPr/>
        </p:nvSpPr>
        <p:spPr>
          <a:xfrm>
            <a:off x="3643908" y="316150"/>
            <a:ext cx="12254100" cy="11850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Clr>
                <a:srgbClr val="000000"/>
              </a:buClr>
              <a:buSzPts val="3499"/>
              <a:buFont typeface="Arial"/>
              <a:buNone/>
            </a:pPr>
            <a:r>
              <a:rPr lang="en-US" sz="7699">
                <a:solidFill>
                  <a:srgbClr val="FFFFFF"/>
                </a:solidFill>
              </a:rPr>
              <a:t>VISUALIZACIONES</a:t>
            </a:r>
            <a:endParaRPr b="0" i="0" sz="5600" u="none" cap="none" strike="noStrike">
              <a:solidFill>
                <a:srgbClr val="000000"/>
              </a:solidFill>
              <a:latin typeface="Arial"/>
              <a:ea typeface="Arial"/>
              <a:cs typeface="Arial"/>
              <a:sym typeface="Arial"/>
            </a:endParaRPr>
          </a:p>
        </p:txBody>
      </p:sp>
      <p:pic>
        <p:nvPicPr>
          <p:cNvPr id="210" name="Google Shape;210;g2119bbc5ffb_0_54"/>
          <p:cNvPicPr preferRelativeResize="0"/>
          <p:nvPr/>
        </p:nvPicPr>
        <p:blipFill>
          <a:blip r:embed="rId5">
            <a:alphaModFix/>
          </a:blip>
          <a:stretch>
            <a:fillRect/>
          </a:stretch>
        </p:blipFill>
        <p:spPr>
          <a:xfrm>
            <a:off x="0" y="2115375"/>
            <a:ext cx="9569750" cy="60336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71A"/>
        </a:solidFill>
      </p:bgPr>
    </p:bg>
    <p:spTree>
      <p:nvGrpSpPr>
        <p:cNvPr id="214" name="Shape 214"/>
        <p:cNvGrpSpPr/>
        <p:nvPr/>
      </p:nvGrpSpPr>
      <p:grpSpPr>
        <a:xfrm>
          <a:off x="0" y="0"/>
          <a:ext cx="0" cy="0"/>
          <a:chOff x="0" y="0"/>
          <a:chExt cx="0" cy="0"/>
        </a:xfrm>
      </p:grpSpPr>
      <p:sp>
        <p:nvSpPr>
          <p:cNvPr id="215" name="Google Shape;215;p6"/>
          <p:cNvSpPr txBox="1"/>
          <p:nvPr/>
        </p:nvSpPr>
        <p:spPr>
          <a:xfrm>
            <a:off x="1028700" y="451116"/>
            <a:ext cx="9454500" cy="92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0"/>
              <a:buFont typeface="Arial"/>
              <a:buNone/>
            </a:pPr>
            <a:r>
              <a:rPr b="0" i="0" lang="en-US" sz="6000" u="none" cap="none" strike="noStrike">
                <a:solidFill>
                  <a:srgbClr val="FFFFFF"/>
                </a:solidFill>
                <a:latin typeface="Arial"/>
                <a:ea typeface="Arial"/>
                <a:cs typeface="Arial"/>
                <a:sym typeface="Arial"/>
              </a:rPr>
              <a:t>Project ScopePR</a:t>
            </a:r>
            <a:endParaRPr b="0" i="0" sz="1400" u="none" cap="none" strike="noStrike">
              <a:solidFill>
                <a:srgbClr val="000000"/>
              </a:solidFill>
              <a:latin typeface="Arial"/>
              <a:ea typeface="Arial"/>
              <a:cs typeface="Arial"/>
              <a:sym typeface="Arial"/>
            </a:endParaRPr>
          </a:p>
        </p:txBody>
      </p:sp>
      <p:grpSp>
        <p:nvGrpSpPr>
          <p:cNvPr id="216" name="Google Shape;216;p6"/>
          <p:cNvGrpSpPr/>
          <p:nvPr/>
        </p:nvGrpSpPr>
        <p:grpSpPr>
          <a:xfrm>
            <a:off x="921850" y="10630993"/>
            <a:ext cx="16230600" cy="460238"/>
            <a:chOff x="0" y="0"/>
            <a:chExt cx="21640800" cy="613651"/>
          </a:xfrm>
        </p:grpSpPr>
        <p:sp>
          <p:nvSpPr>
            <p:cNvPr id="217" name="Google Shape;217;p6"/>
            <p:cNvSpPr txBox="1"/>
            <p:nvPr/>
          </p:nvSpPr>
          <p:spPr>
            <a:xfrm>
              <a:off x="0" y="127501"/>
              <a:ext cx="21640800" cy="358648"/>
            </a:xfrm>
            <a:prstGeom prst="rect">
              <a:avLst/>
            </a:prstGeom>
            <a:noFill/>
            <a:ln>
              <a:noFill/>
            </a:ln>
          </p:spPr>
          <p:txBody>
            <a:bodyPr anchorCtr="0" anchor="t" bIns="0" lIns="0" spcFirstLastPara="1" rIns="0" wrap="square" tIns="0">
              <a:spAutoFit/>
            </a:bodyPr>
            <a:lstStyle/>
            <a:p>
              <a:pPr indent="0" lvl="0" marL="0" marR="0" rtl="0" algn="l">
                <a:lnSpc>
                  <a:spcPct val="119000"/>
                </a:lnSpc>
                <a:spcBef>
                  <a:spcPts val="0"/>
                </a:spcBef>
                <a:spcAft>
                  <a:spcPts val="0"/>
                </a:spcAft>
                <a:buClr>
                  <a:srgbClr val="000000"/>
                </a:buClr>
                <a:buSzPts val="1800"/>
                <a:buFont typeface="Arial"/>
                <a:buNone/>
              </a:pPr>
              <a:r>
                <a:rPr b="0" i="0" lang="en-US" sz="1800" u="none" cap="none" strike="noStrike">
                  <a:solidFill>
                    <a:srgbClr val="FFFFFF"/>
                  </a:solidFill>
                  <a:latin typeface="Montserrat"/>
                  <a:ea typeface="Montserrat"/>
                  <a:cs typeface="Montserrat"/>
                  <a:sym typeface="Montserrat"/>
                </a:rPr>
                <a:t>         YOUR LOGO                                                                                           ABOUT                PROJECT                    PRICE                 TEAM                                                                                </a:t>
              </a:r>
              <a:endParaRPr b="0" i="0" sz="1400" u="none" cap="none" strike="noStrike">
                <a:solidFill>
                  <a:srgbClr val="000000"/>
                </a:solidFill>
                <a:latin typeface="Arial"/>
                <a:ea typeface="Arial"/>
                <a:cs typeface="Arial"/>
                <a:sym typeface="Arial"/>
              </a:endParaRPr>
            </a:p>
          </p:txBody>
        </p:sp>
        <p:grpSp>
          <p:nvGrpSpPr>
            <p:cNvPr id="218" name="Google Shape;218;p6"/>
            <p:cNvGrpSpPr/>
            <p:nvPr/>
          </p:nvGrpSpPr>
          <p:grpSpPr>
            <a:xfrm>
              <a:off x="13594453" y="254073"/>
              <a:ext cx="105504" cy="105504"/>
              <a:chOff x="0" y="0"/>
              <a:chExt cx="812800" cy="812800"/>
            </a:xfrm>
          </p:grpSpPr>
          <p:sp>
            <p:nvSpPr>
              <p:cNvPr id="219" name="Google Shape;219;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6"/>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21" name="Google Shape;221;p6"/>
            <p:cNvGrpSpPr/>
            <p:nvPr/>
          </p:nvGrpSpPr>
          <p:grpSpPr>
            <a:xfrm>
              <a:off x="16954590" y="254073"/>
              <a:ext cx="105504" cy="105504"/>
              <a:chOff x="0" y="0"/>
              <a:chExt cx="812800" cy="812800"/>
            </a:xfrm>
          </p:grpSpPr>
          <p:sp>
            <p:nvSpPr>
              <p:cNvPr id="222" name="Google Shape;222;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6"/>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24" name="Google Shape;224;p6"/>
            <p:cNvGrpSpPr/>
            <p:nvPr/>
          </p:nvGrpSpPr>
          <p:grpSpPr>
            <a:xfrm>
              <a:off x="19791521" y="254073"/>
              <a:ext cx="105504" cy="105504"/>
              <a:chOff x="0" y="0"/>
              <a:chExt cx="812800" cy="812800"/>
            </a:xfrm>
          </p:grpSpPr>
          <p:sp>
            <p:nvSpPr>
              <p:cNvPr id="225" name="Google Shape;225;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6"/>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7" name="Google Shape;227;p6"/>
            <p:cNvSpPr/>
            <p:nvPr/>
          </p:nvSpPr>
          <p:spPr>
            <a:xfrm>
              <a:off x="0" y="0"/>
              <a:ext cx="629679" cy="613651"/>
            </a:xfrm>
            <a:custGeom>
              <a:rect b="b" l="l" r="r" t="t"/>
              <a:pathLst>
                <a:path extrusionOk="0" h="613651" w="629679">
                  <a:moveTo>
                    <a:pt x="0" y="0"/>
                  </a:moveTo>
                  <a:lnTo>
                    <a:pt x="629679" y="0"/>
                  </a:lnTo>
                  <a:lnTo>
                    <a:pt x="629679" y="613651"/>
                  </a:lnTo>
                  <a:lnTo>
                    <a:pt x="0" y="613651"/>
                  </a:lnTo>
                  <a:lnTo>
                    <a:pt x="0" y="0"/>
                  </a:lnTo>
                  <a:close/>
                </a:path>
              </a:pathLst>
            </a:custGeom>
            <a:blipFill rotWithShape="1">
              <a:blip r:embed="rId3">
                <a:alphaModFix/>
              </a:blip>
              <a:stretch>
                <a:fillRect b="0" l="0" r="0" t="0"/>
              </a:stretch>
            </a:blipFill>
            <a:ln>
              <a:noFill/>
            </a:ln>
          </p:spPr>
        </p:sp>
      </p:grpSp>
      <p:sp>
        <p:nvSpPr>
          <p:cNvPr id="228" name="Google Shape;228;p6"/>
          <p:cNvSpPr/>
          <p:nvPr/>
        </p:nvSpPr>
        <p:spPr>
          <a:xfrm>
            <a:off x="0" y="9654"/>
            <a:ext cx="18288000" cy="225433"/>
          </a:xfrm>
          <a:custGeom>
            <a:rect b="b" l="l" r="r" t="t"/>
            <a:pathLst>
              <a:path extrusionOk="0" h="225433" w="18288000">
                <a:moveTo>
                  <a:pt x="0" y="0"/>
                </a:moveTo>
                <a:lnTo>
                  <a:pt x="18288000" y="0"/>
                </a:lnTo>
                <a:lnTo>
                  <a:pt x="18288000" y="225433"/>
                </a:lnTo>
                <a:lnTo>
                  <a:pt x="0" y="225433"/>
                </a:lnTo>
                <a:lnTo>
                  <a:pt x="0" y="0"/>
                </a:lnTo>
                <a:close/>
              </a:path>
            </a:pathLst>
          </a:custGeom>
          <a:blipFill rotWithShape="1">
            <a:blip r:embed="rId4">
              <a:alphaModFix/>
            </a:blip>
            <a:stretch>
              <a:fillRect b="-2964363" l="0" r="0" t="-2335205"/>
            </a:stretch>
          </a:blipFill>
          <a:ln>
            <a:noFill/>
          </a:ln>
        </p:spPr>
      </p:sp>
      <p:sp>
        <p:nvSpPr>
          <p:cNvPr id="229" name="Google Shape;229;p6"/>
          <p:cNvSpPr/>
          <p:nvPr/>
        </p:nvSpPr>
        <p:spPr>
          <a:xfrm>
            <a:off x="0" y="10067925"/>
            <a:ext cx="18288000" cy="225433"/>
          </a:xfrm>
          <a:custGeom>
            <a:rect b="b" l="l" r="r" t="t"/>
            <a:pathLst>
              <a:path extrusionOk="0" h="225433" w="18288000">
                <a:moveTo>
                  <a:pt x="0" y="0"/>
                </a:moveTo>
                <a:lnTo>
                  <a:pt x="18288000" y="0"/>
                </a:lnTo>
                <a:lnTo>
                  <a:pt x="18288000" y="225433"/>
                </a:lnTo>
                <a:lnTo>
                  <a:pt x="0" y="225433"/>
                </a:lnTo>
                <a:lnTo>
                  <a:pt x="0" y="0"/>
                </a:lnTo>
                <a:close/>
              </a:path>
            </a:pathLst>
          </a:custGeom>
          <a:blipFill rotWithShape="1">
            <a:blip r:embed="rId4">
              <a:alphaModFix/>
            </a:blip>
            <a:stretch>
              <a:fillRect b="-2964363" l="0" r="0" t="-2335205"/>
            </a:stretch>
          </a:blipFill>
          <a:ln>
            <a:noFill/>
          </a:ln>
        </p:spPr>
      </p:sp>
      <p:pic>
        <p:nvPicPr>
          <p:cNvPr id="230" name="Google Shape;230;p6"/>
          <p:cNvPicPr preferRelativeResize="0"/>
          <p:nvPr/>
        </p:nvPicPr>
        <p:blipFill rotWithShape="1">
          <a:blip r:embed="rId5">
            <a:alphaModFix/>
          </a:blip>
          <a:srcRect b="0" l="0" r="0" t="0"/>
          <a:stretch/>
        </p:blipFill>
        <p:spPr>
          <a:xfrm>
            <a:off x="9169400" y="6477626"/>
            <a:ext cx="7008224" cy="2804506"/>
          </a:xfrm>
          <a:prstGeom prst="rect">
            <a:avLst/>
          </a:prstGeom>
          <a:noFill/>
          <a:ln>
            <a:noFill/>
          </a:ln>
        </p:spPr>
      </p:pic>
      <p:sp>
        <p:nvSpPr>
          <p:cNvPr id="231" name="Google Shape;231;p6"/>
          <p:cNvSpPr/>
          <p:nvPr/>
        </p:nvSpPr>
        <p:spPr>
          <a:xfrm>
            <a:off x="786809" y="404037"/>
            <a:ext cx="16863300" cy="1152000"/>
          </a:xfrm>
          <a:prstGeom prst="rect">
            <a:avLst/>
          </a:prstGeom>
          <a:solidFill>
            <a:srgbClr val="1D171A"/>
          </a:solidFill>
          <a:ln cap="flat" cmpd="sng" w="25400">
            <a:solidFill>
              <a:srgbClr val="1D1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2" name="Google Shape;232;p6"/>
          <p:cNvSpPr txBox="1"/>
          <p:nvPr/>
        </p:nvSpPr>
        <p:spPr>
          <a:xfrm>
            <a:off x="3643908" y="316150"/>
            <a:ext cx="12254100" cy="11850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Clr>
                <a:srgbClr val="000000"/>
              </a:buClr>
              <a:buSzPts val="3499"/>
              <a:buFont typeface="Arial"/>
              <a:buNone/>
            </a:pPr>
            <a:r>
              <a:rPr lang="en-US" sz="7699">
                <a:solidFill>
                  <a:srgbClr val="FFFFFF"/>
                </a:solidFill>
              </a:rPr>
              <a:t>PREDICCIONES</a:t>
            </a:r>
            <a:endParaRPr b="0" i="0" sz="5600" u="none" cap="none" strike="noStrike">
              <a:solidFill>
                <a:srgbClr val="000000"/>
              </a:solidFill>
              <a:latin typeface="Arial"/>
              <a:ea typeface="Arial"/>
              <a:cs typeface="Arial"/>
              <a:sym typeface="Arial"/>
            </a:endParaRPr>
          </a:p>
        </p:txBody>
      </p:sp>
      <p:pic>
        <p:nvPicPr>
          <p:cNvPr id="233" name="Google Shape;233;p6"/>
          <p:cNvPicPr preferRelativeResize="0"/>
          <p:nvPr/>
        </p:nvPicPr>
        <p:blipFill>
          <a:blip r:embed="rId6">
            <a:alphaModFix/>
          </a:blip>
          <a:stretch>
            <a:fillRect/>
          </a:stretch>
        </p:blipFill>
        <p:spPr>
          <a:xfrm>
            <a:off x="152400" y="1708400"/>
            <a:ext cx="17497700" cy="1973646"/>
          </a:xfrm>
          <a:prstGeom prst="rect">
            <a:avLst/>
          </a:prstGeom>
          <a:noFill/>
          <a:ln>
            <a:noFill/>
          </a:ln>
        </p:spPr>
      </p:pic>
      <p:pic>
        <p:nvPicPr>
          <p:cNvPr id="234" name="Google Shape;234;p6"/>
          <p:cNvPicPr preferRelativeResize="0"/>
          <p:nvPr/>
        </p:nvPicPr>
        <p:blipFill>
          <a:blip r:embed="rId7">
            <a:alphaModFix/>
          </a:blip>
          <a:stretch>
            <a:fillRect/>
          </a:stretch>
        </p:blipFill>
        <p:spPr>
          <a:xfrm>
            <a:off x="152400" y="4139250"/>
            <a:ext cx="17497701" cy="533169"/>
          </a:xfrm>
          <a:prstGeom prst="rect">
            <a:avLst/>
          </a:prstGeom>
          <a:noFill/>
          <a:ln>
            <a:noFill/>
          </a:ln>
        </p:spPr>
      </p:pic>
      <p:pic>
        <p:nvPicPr>
          <p:cNvPr id="235" name="Google Shape;235;p6"/>
          <p:cNvPicPr preferRelativeResize="0"/>
          <p:nvPr/>
        </p:nvPicPr>
        <p:blipFill>
          <a:blip r:embed="rId8">
            <a:alphaModFix/>
          </a:blip>
          <a:stretch>
            <a:fillRect/>
          </a:stretch>
        </p:blipFill>
        <p:spPr>
          <a:xfrm>
            <a:off x="3476313" y="5312465"/>
            <a:ext cx="10849884" cy="92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ea01b379f3_0_11"/>
          <p:cNvSpPr txBox="1"/>
          <p:nvPr/>
        </p:nvSpPr>
        <p:spPr>
          <a:xfrm>
            <a:off x="1156550" y="2039500"/>
            <a:ext cx="15768900" cy="5553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3400">
                <a:solidFill>
                  <a:schemeClr val="lt1"/>
                </a:solidFill>
              </a:rPr>
              <a:t>Visualización de porcentaje de estudiantes Aprobados y Reprobados desde el 2021 al 2023 en una materia especifica: Ej: MECANICA DE MATERIALES 1, </a:t>
            </a:r>
            <a:r>
              <a:rPr lang="en-US" sz="3400">
                <a:solidFill>
                  <a:schemeClr val="lt1"/>
                </a:solidFill>
              </a:rPr>
              <a:t>según</a:t>
            </a:r>
            <a:r>
              <a:rPr lang="en-US" sz="3400">
                <a:solidFill>
                  <a:schemeClr val="lt1"/>
                </a:solidFill>
              </a:rPr>
              <a:t> el puntaje obtenido en:</a:t>
            </a:r>
            <a:endParaRPr sz="3400">
              <a:solidFill>
                <a:schemeClr val="lt1"/>
              </a:solidFill>
            </a:endParaRPr>
          </a:p>
          <a:p>
            <a:pPr indent="0" lvl="0" marL="0" rtl="0" algn="just">
              <a:spcBef>
                <a:spcPts val="0"/>
              </a:spcBef>
              <a:spcAft>
                <a:spcPts val="0"/>
              </a:spcAft>
              <a:buNone/>
            </a:pPr>
            <a:r>
              <a:t/>
            </a:r>
            <a:endParaRPr sz="3400">
              <a:solidFill>
                <a:schemeClr val="lt1"/>
              </a:solidFill>
            </a:endParaRPr>
          </a:p>
          <a:p>
            <a:pPr indent="-444500" lvl="0" marL="457200" rtl="0" algn="just">
              <a:lnSpc>
                <a:spcPct val="150000"/>
              </a:lnSpc>
              <a:spcBef>
                <a:spcPts val="0"/>
              </a:spcBef>
              <a:spcAft>
                <a:spcPts val="0"/>
              </a:spcAft>
              <a:buClr>
                <a:schemeClr val="lt1"/>
              </a:buClr>
              <a:buSzPts val="3400"/>
              <a:buChar char="●"/>
            </a:pPr>
            <a:r>
              <a:rPr lang="en-US" sz="3400">
                <a:solidFill>
                  <a:schemeClr val="lt1"/>
                </a:solidFill>
              </a:rPr>
              <a:t>Primer Parcial</a:t>
            </a:r>
            <a:endParaRPr sz="3400">
              <a:solidFill>
                <a:schemeClr val="lt1"/>
              </a:solidFill>
            </a:endParaRPr>
          </a:p>
          <a:p>
            <a:pPr indent="-444500" lvl="0" marL="457200" rtl="0" algn="just">
              <a:lnSpc>
                <a:spcPct val="150000"/>
              </a:lnSpc>
              <a:spcBef>
                <a:spcPts val="0"/>
              </a:spcBef>
              <a:spcAft>
                <a:spcPts val="0"/>
              </a:spcAft>
              <a:buClr>
                <a:schemeClr val="lt1"/>
              </a:buClr>
              <a:buSzPts val="3400"/>
              <a:buChar char="●"/>
            </a:pPr>
            <a:r>
              <a:rPr lang="en-US" sz="3400">
                <a:solidFill>
                  <a:schemeClr val="lt1"/>
                </a:solidFill>
              </a:rPr>
              <a:t>Segundo Parcial</a:t>
            </a:r>
            <a:endParaRPr sz="3400">
              <a:solidFill>
                <a:schemeClr val="lt1"/>
              </a:solidFill>
            </a:endParaRPr>
          </a:p>
          <a:p>
            <a:pPr indent="-444500" lvl="0" marL="457200" rtl="0" algn="just">
              <a:lnSpc>
                <a:spcPct val="150000"/>
              </a:lnSpc>
              <a:spcBef>
                <a:spcPts val="0"/>
              </a:spcBef>
              <a:spcAft>
                <a:spcPts val="0"/>
              </a:spcAft>
              <a:buClr>
                <a:schemeClr val="lt1"/>
              </a:buClr>
              <a:buSzPts val="3400"/>
              <a:buChar char="●"/>
            </a:pPr>
            <a:r>
              <a:rPr lang="en-US" sz="3400">
                <a:solidFill>
                  <a:schemeClr val="lt1"/>
                </a:solidFill>
              </a:rPr>
              <a:t>Taller</a:t>
            </a:r>
            <a:endParaRPr sz="3400">
              <a:solidFill>
                <a:schemeClr val="lt1"/>
              </a:solidFill>
            </a:endParaRPr>
          </a:p>
          <a:p>
            <a:pPr indent="-444500" lvl="0" marL="457200" rtl="0" algn="just">
              <a:lnSpc>
                <a:spcPct val="150000"/>
              </a:lnSpc>
              <a:spcBef>
                <a:spcPts val="0"/>
              </a:spcBef>
              <a:spcAft>
                <a:spcPts val="0"/>
              </a:spcAft>
              <a:buClr>
                <a:schemeClr val="lt1"/>
              </a:buClr>
              <a:buSzPts val="3400"/>
              <a:buChar char="●"/>
            </a:pPr>
            <a:r>
              <a:rPr lang="en-US" sz="3400">
                <a:solidFill>
                  <a:schemeClr val="lt1"/>
                </a:solidFill>
              </a:rPr>
              <a:t>Firma (P1+P2+Taller)</a:t>
            </a:r>
            <a:endParaRPr sz="3400">
              <a:solidFill>
                <a:schemeClr val="lt1"/>
              </a:solidFill>
            </a:endParaRPr>
          </a:p>
        </p:txBody>
      </p:sp>
      <p:pic>
        <p:nvPicPr>
          <p:cNvPr id="241" name="Google Shape;241;g2ea01b379f3_0_11"/>
          <p:cNvPicPr preferRelativeResize="0"/>
          <p:nvPr/>
        </p:nvPicPr>
        <p:blipFill rotWithShape="1">
          <a:blip r:embed="rId3">
            <a:alphaModFix/>
          </a:blip>
          <a:srcRect b="0" l="0" r="0" t="0"/>
          <a:stretch/>
        </p:blipFill>
        <p:spPr>
          <a:xfrm>
            <a:off x="8661075" y="3833450"/>
            <a:ext cx="7542926" cy="5661449"/>
          </a:xfrm>
          <a:prstGeom prst="rect">
            <a:avLst/>
          </a:prstGeom>
          <a:noFill/>
          <a:ln>
            <a:noFill/>
          </a:ln>
        </p:spPr>
      </p:pic>
      <p:sp>
        <p:nvSpPr>
          <p:cNvPr id="242" name="Google Shape;242;g2ea01b379f3_0_11"/>
          <p:cNvSpPr/>
          <p:nvPr/>
        </p:nvSpPr>
        <p:spPr>
          <a:xfrm>
            <a:off x="786809" y="404037"/>
            <a:ext cx="16863300" cy="1152000"/>
          </a:xfrm>
          <a:prstGeom prst="rect">
            <a:avLst/>
          </a:prstGeom>
          <a:solidFill>
            <a:srgbClr val="1D171A"/>
          </a:solidFill>
          <a:ln cap="flat" cmpd="sng" w="25400">
            <a:solidFill>
              <a:srgbClr val="1D1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3" name="Google Shape;243;g2ea01b379f3_0_11"/>
          <p:cNvSpPr txBox="1"/>
          <p:nvPr/>
        </p:nvSpPr>
        <p:spPr>
          <a:xfrm>
            <a:off x="3643908" y="316150"/>
            <a:ext cx="12254100" cy="11850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Clr>
                <a:srgbClr val="000000"/>
              </a:buClr>
              <a:buSzPts val="3499"/>
              <a:buFont typeface="Arial"/>
              <a:buNone/>
            </a:pPr>
            <a:r>
              <a:rPr lang="en-US" sz="7699">
                <a:solidFill>
                  <a:srgbClr val="FFFFFF"/>
                </a:solidFill>
              </a:rPr>
              <a:t>ANÁLISIS</a:t>
            </a:r>
            <a:endParaRPr b="0" i="0" sz="56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71A"/>
        </a:solidFill>
      </p:bgPr>
    </p:bg>
    <p:spTree>
      <p:nvGrpSpPr>
        <p:cNvPr id="247" name="Shape 247"/>
        <p:cNvGrpSpPr/>
        <p:nvPr/>
      </p:nvGrpSpPr>
      <p:grpSpPr>
        <a:xfrm>
          <a:off x="0" y="0"/>
          <a:ext cx="0" cy="0"/>
          <a:chOff x="0" y="0"/>
          <a:chExt cx="0" cy="0"/>
        </a:xfrm>
      </p:grpSpPr>
      <p:grpSp>
        <p:nvGrpSpPr>
          <p:cNvPr id="248" name="Google Shape;248;g2ea022f4c5a_1_2"/>
          <p:cNvGrpSpPr/>
          <p:nvPr/>
        </p:nvGrpSpPr>
        <p:grpSpPr>
          <a:xfrm>
            <a:off x="9569754" y="1535923"/>
            <a:ext cx="7530392" cy="7634047"/>
            <a:chOff x="0" y="-47625"/>
            <a:chExt cx="1983300" cy="2010600"/>
          </a:xfrm>
        </p:grpSpPr>
        <p:sp>
          <p:nvSpPr>
            <p:cNvPr id="249" name="Google Shape;249;g2ea022f4c5a_1_2"/>
            <p:cNvSpPr/>
            <p:nvPr/>
          </p:nvSpPr>
          <p:spPr>
            <a:xfrm>
              <a:off x="0" y="0"/>
              <a:ext cx="1983265" cy="1962881"/>
            </a:xfrm>
            <a:custGeom>
              <a:rect b="b" l="l" r="r" t="t"/>
              <a:pathLst>
                <a:path extrusionOk="0" h="1962881" w="1983265">
                  <a:moveTo>
                    <a:pt x="52434" y="0"/>
                  </a:moveTo>
                  <a:lnTo>
                    <a:pt x="1930831" y="0"/>
                  </a:lnTo>
                  <a:cubicBezTo>
                    <a:pt x="1944738" y="0"/>
                    <a:pt x="1958074" y="5524"/>
                    <a:pt x="1967908" y="15358"/>
                  </a:cubicBezTo>
                  <a:cubicBezTo>
                    <a:pt x="1977741" y="25191"/>
                    <a:pt x="1983265" y="38528"/>
                    <a:pt x="1983265" y="52434"/>
                  </a:cubicBezTo>
                  <a:lnTo>
                    <a:pt x="1983265" y="1910447"/>
                  </a:lnTo>
                  <a:cubicBezTo>
                    <a:pt x="1983265" y="1939406"/>
                    <a:pt x="1959790" y="1962881"/>
                    <a:pt x="1930831" y="1962881"/>
                  </a:cubicBezTo>
                  <a:lnTo>
                    <a:pt x="52434" y="1962881"/>
                  </a:lnTo>
                  <a:cubicBezTo>
                    <a:pt x="23475" y="1962881"/>
                    <a:pt x="0" y="1939406"/>
                    <a:pt x="0" y="1910447"/>
                  </a:cubicBezTo>
                  <a:lnTo>
                    <a:pt x="0" y="52434"/>
                  </a:lnTo>
                  <a:cubicBezTo>
                    <a:pt x="0" y="23475"/>
                    <a:pt x="23475" y="0"/>
                    <a:pt x="52434" y="0"/>
                  </a:cubicBezTo>
                  <a:close/>
                </a:path>
              </a:pathLst>
            </a:custGeom>
            <a:solidFill>
              <a:srgbClr val="000000">
                <a:alpha val="0"/>
              </a:srgbClr>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2ea022f4c5a_1_2"/>
            <p:cNvSpPr txBox="1"/>
            <p:nvPr/>
          </p:nvSpPr>
          <p:spPr>
            <a:xfrm>
              <a:off x="0" y="-47625"/>
              <a:ext cx="1983300" cy="2010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51" name="Google Shape;251;g2ea022f4c5a_1_2"/>
          <p:cNvSpPr/>
          <p:nvPr/>
        </p:nvSpPr>
        <p:spPr>
          <a:xfrm>
            <a:off x="0" y="0"/>
            <a:ext cx="18288000" cy="152125"/>
          </a:xfrm>
          <a:custGeom>
            <a:rect b="b" l="l" r="r" t="t"/>
            <a:pathLst>
              <a:path extrusionOk="0" h="152125" w="18288000">
                <a:moveTo>
                  <a:pt x="0" y="0"/>
                </a:moveTo>
                <a:lnTo>
                  <a:pt x="18288000" y="0"/>
                </a:lnTo>
                <a:lnTo>
                  <a:pt x="18288000" y="152125"/>
                </a:lnTo>
                <a:lnTo>
                  <a:pt x="0" y="152125"/>
                </a:lnTo>
                <a:lnTo>
                  <a:pt x="0" y="0"/>
                </a:lnTo>
                <a:close/>
              </a:path>
            </a:pathLst>
          </a:custGeom>
          <a:blipFill rotWithShape="1">
            <a:blip r:embed="rId3">
              <a:alphaModFix/>
            </a:blip>
            <a:stretch>
              <a:fillRect b="-1280163" l="0" r="0" t="-6619854"/>
            </a:stretch>
          </a:blipFill>
          <a:ln>
            <a:noFill/>
          </a:ln>
        </p:spPr>
      </p:sp>
      <p:grpSp>
        <p:nvGrpSpPr>
          <p:cNvPr id="252" name="Google Shape;252;g2ea022f4c5a_1_2"/>
          <p:cNvGrpSpPr/>
          <p:nvPr/>
        </p:nvGrpSpPr>
        <p:grpSpPr>
          <a:xfrm>
            <a:off x="9395070" y="5143500"/>
            <a:ext cx="349341" cy="349341"/>
            <a:chOff x="0" y="0"/>
            <a:chExt cx="812800" cy="812800"/>
          </a:xfrm>
        </p:grpSpPr>
        <p:sp>
          <p:nvSpPr>
            <p:cNvPr id="253" name="Google Shape;253;g2ea022f4c5a_1_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2ea022f4c5a_1_2"/>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255" name="Google Shape;255;g2ea022f4c5a_1_2"/>
          <p:cNvPicPr preferRelativeResize="0"/>
          <p:nvPr/>
        </p:nvPicPr>
        <p:blipFill rotWithShape="1">
          <a:blip r:embed="rId4">
            <a:alphaModFix/>
          </a:blip>
          <a:srcRect b="0" l="0" r="0" t="0"/>
          <a:stretch/>
        </p:blipFill>
        <p:spPr>
          <a:xfrm>
            <a:off x="9928540" y="1949436"/>
            <a:ext cx="6812700" cy="6806674"/>
          </a:xfrm>
          <a:prstGeom prst="rect">
            <a:avLst/>
          </a:prstGeom>
          <a:noFill/>
          <a:ln>
            <a:noFill/>
          </a:ln>
        </p:spPr>
      </p:pic>
      <p:sp>
        <p:nvSpPr>
          <p:cNvPr id="256" name="Google Shape;256;g2ea022f4c5a_1_2"/>
          <p:cNvSpPr/>
          <p:nvPr/>
        </p:nvSpPr>
        <p:spPr>
          <a:xfrm>
            <a:off x="786809" y="404037"/>
            <a:ext cx="16863300" cy="1152000"/>
          </a:xfrm>
          <a:prstGeom prst="rect">
            <a:avLst/>
          </a:prstGeom>
          <a:solidFill>
            <a:srgbClr val="1D171A"/>
          </a:solidFill>
          <a:ln cap="flat" cmpd="sng" w="25400">
            <a:solidFill>
              <a:srgbClr val="1D1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7" name="Google Shape;257;g2ea022f4c5a_1_2"/>
          <p:cNvSpPr txBox="1"/>
          <p:nvPr/>
        </p:nvSpPr>
        <p:spPr>
          <a:xfrm>
            <a:off x="3643908" y="316150"/>
            <a:ext cx="12254100" cy="11850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Clr>
                <a:srgbClr val="000000"/>
              </a:buClr>
              <a:buSzPts val="3499"/>
              <a:buFont typeface="Arial"/>
              <a:buNone/>
            </a:pPr>
            <a:r>
              <a:rPr lang="en-US" sz="7699">
                <a:solidFill>
                  <a:srgbClr val="FFFFFF"/>
                </a:solidFill>
              </a:rPr>
              <a:t>VISUALIZACIONES</a:t>
            </a:r>
            <a:endParaRPr b="0" i="0" sz="5600" u="none" cap="none" strike="noStrike">
              <a:solidFill>
                <a:srgbClr val="000000"/>
              </a:solidFill>
              <a:latin typeface="Arial"/>
              <a:ea typeface="Arial"/>
              <a:cs typeface="Arial"/>
              <a:sym typeface="Arial"/>
            </a:endParaRPr>
          </a:p>
        </p:txBody>
      </p:sp>
      <p:pic>
        <p:nvPicPr>
          <p:cNvPr id="258" name="Google Shape;258;g2ea022f4c5a_1_2"/>
          <p:cNvPicPr preferRelativeResize="0"/>
          <p:nvPr/>
        </p:nvPicPr>
        <p:blipFill>
          <a:blip r:embed="rId5">
            <a:alphaModFix/>
          </a:blip>
          <a:stretch>
            <a:fillRect/>
          </a:stretch>
        </p:blipFill>
        <p:spPr>
          <a:xfrm>
            <a:off x="0" y="2029625"/>
            <a:ext cx="9569749" cy="53849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71A"/>
        </a:solidFill>
      </p:bgPr>
    </p:bg>
    <p:spTree>
      <p:nvGrpSpPr>
        <p:cNvPr id="262" name="Shape 262"/>
        <p:cNvGrpSpPr/>
        <p:nvPr/>
      </p:nvGrpSpPr>
      <p:grpSpPr>
        <a:xfrm>
          <a:off x="0" y="0"/>
          <a:ext cx="0" cy="0"/>
          <a:chOff x="0" y="0"/>
          <a:chExt cx="0" cy="0"/>
        </a:xfrm>
      </p:grpSpPr>
      <p:grpSp>
        <p:nvGrpSpPr>
          <p:cNvPr id="263" name="Google Shape;263;g2ea022f4c5a_1_16"/>
          <p:cNvGrpSpPr/>
          <p:nvPr/>
        </p:nvGrpSpPr>
        <p:grpSpPr>
          <a:xfrm>
            <a:off x="9569754" y="1535923"/>
            <a:ext cx="7530392" cy="7634047"/>
            <a:chOff x="0" y="-47625"/>
            <a:chExt cx="1983300" cy="2010600"/>
          </a:xfrm>
        </p:grpSpPr>
        <p:sp>
          <p:nvSpPr>
            <p:cNvPr id="264" name="Google Shape;264;g2ea022f4c5a_1_16"/>
            <p:cNvSpPr/>
            <p:nvPr/>
          </p:nvSpPr>
          <p:spPr>
            <a:xfrm>
              <a:off x="0" y="0"/>
              <a:ext cx="1983265" cy="1962881"/>
            </a:xfrm>
            <a:custGeom>
              <a:rect b="b" l="l" r="r" t="t"/>
              <a:pathLst>
                <a:path extrusionOk="0" h="1962881" w="1983265">
                  <a:moveTo>
                    <a:pt x="52434" y="0"/>
                  </a:moveTo>
                  <a:lnTo>
                    <a:pt x="1930831" y="0"/>
                  </a:lnTo>
                  <a:cubicBezTo>
                    <a:pt x="1944738" y="0"/>
                    <a:pt x="1958074" y="5524"/>
                    <a:pt x="1967908" y="15358"/>
                  </a:cubicBezTo>
                  <a:cubicBezTo>
                    <a:pt x="1977741" y="25191"/>
                    <a:pt x="1983265" y="38528"/>
                    <a:pt x="1983265" y="52434"/>
                  </a:cubicBezTo>
                  <a:lnTo>
                    <a:pt x="1983265" y="1910447"/>
                  </a:lnTo>
                  <a:cubicBezTo>
                    <a:pt x="1983265" y="1939406"/>
                    <a:pt x="1959790" y="1962881"/>
                    <a:pt x="1930831" y="1962881"/>
                  </a:cubicBezTo>
                  <a:lnTo>
                    <a:pt x="52434" y="1962881"/>
                  </a:lnTo>
                  <a:cubicBezTo>
                    <a:pt x="23475" y="1962881"/>
                    <a:pt x="0" y="1939406"/>
                    <a:pt x="0" y="1910447"/>
                  </a:cubicBezTo>
                  <a:lnTo>
                    <a:pt x="0" y="52434"/>
                  </a:lnTo>
                  <a:cubicBezTo>
                    <a:pt x="0" y="23475"/>
                    <a:pt x="23475" y="0"/>
                    <a:pt x="52434" y="0"/>
                  </a:cubicBezTo>
                  <a:close/>
                </a:path>
              </a:pathLst>
            </a:custGeom>
            <a:solidFill>
              <a:srgbClr val="000000">
                <a:alpha val="0"/>
              </a:srgbClr>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2ea022f4c5a_1_16"/>
            <p:cNvSpPr txBox="1"/>
            <p:nvPr/>
          </p:nvSpPr>
          <p:spPr>
            <a:xfrm>
              <a:off x="0" y="-47625"/>
              <a:ext cx="1983300" cy="2010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66" name="Google Shape;266;g2ea022f4c5a_1_16"/>
          <p:cNvSpPr/>
          <p:nvPr/>
        </p:nvSpPr>
        <p:spPr>
          <a:xfrm>
            <a:off x="0" y="0"/>
            <a:ext cx="18288000" cy="152125"/>
          </a:xfrm>
          <a:custGeom>
            <a:rect b="b" l="l" r="r" t="t"/>
            <a:pathLst>
              <a:path extrusionOk="0" h="152125" w="18288000">
                <a:moveTo>
                  <a:pt x="0" y="0"/>
                </a:moveTo>
                <a:lnTo>
                  <a:pt x="18288000" y="0"/>
                </a:lnTo>
                <a:lnTo>
                  <a:pt x="18288000" y="152125"/>
                </a:lnTo>
                <a:lnTo>
                  <a:pt x="0" y="152125"/>
                </a:lnTo>
                <a:lnTo>
                  <a:pt x="0" y="0"/>
                </a:lnTo>
                <a:close/>
              </a:path>
            </a:pathLst>
          </a:custGeom>
          <a:blipFill rotWithShape="1">
            <a:blip r:embed="rId3">
              <a:alphaModFix/>
            </a:blip>
            <a:stretch>
              <a:fillRect b="-1280163" l="0" r="0" t="-6619854"/>
            </a:stretch>
          </a:blipFill>
          <a:ln>
            <a:noFill/>
          </a:ln>
        </p:spPr>
      </p:sp>
      <p:grpSp>
        <p:nvGrpSpPr>
          <p:cNvPr id="267" name="Google Shape;267;g2ea022f4c5a_1_16"/>
          <p:cNvGrpSpPr/>
          <p:nvPr/>
        </p:nvGrpSpPr>
        <p:grpSpPr>
          <a:xfrm>
            <a:off x="9395070" y="5143500"/>
            <a:ext cx="349341" cy="349341"/>
            <a:chOff x="0" y="0"/>
            <a:chExt cx="812800" cy="812800"/>
          </a:xfrm>
        </p:grpSpPr>
        <p:sp>
          <p:nvSpPr>
            <p:cNvPr id="268" name="Google Shape;268;g2ea022f4c5a_1_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2ea022f4c5a_1_16"/>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270" name="Google Shape;270;g2ea022f4c5a_1_16"/>
          <p:cNvPicPr preferRelativeResize="0"/>
          <p:nvPr/>
        </p:nvPicPr>
        <p:blipFill rotWithShape="1">
          <a:blip r:embed="rId4">
            <a:alphaModFix/>
          </a:blip>
          <a:srcRect b="0" l="0" r="0" t="0"/>
          <a:stretch/>
        </p:blipFill>
        <p:spPr>
          <a:xfrm>
            <a:off x="9928540" y="1949436"/>
            <a:ext cx="6812700" cy="6806674"/>
          </a:xfrm>
          <a:prstGeom prst="rect">
            <a:avLst/>
          </a:prstGeom>
          <a:noFill/>
          <a:ln>
            <a:noFill/>
          </a:ln>
        </p:spPr>
      </p:pic>
      <p:sp>
        <p:nvSpPr>
          <p:cNvPr id="271" name="Google Shape;271;g2ea022f4c5a_1_16"/>
          <p:cNvSpPr/>
          <p:nvPr/>
        </p:nvSpPr>
        <p:spPr>
          <a:xfrm>
            <a:off x="786809" y="404037"/>
            <a:ext cx="16863300" cy="1152000"/>
          </a:xfrm>
          <a:prstGeom prst="rect">
            <a:avLst/>
          </a:prstGeom>
          <a:solidFill>
            <a:srgbClr val="1D171A"/>
          </a:solidFill>
          <a:ln cap="flat" cmpd="sng" w="25400">
            <a:solidFill>
              <a:srgbClr val="1D1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2" name="Google Shape;272;g2ea022f4c5a_1_16"/>
          <p:cNvSpPr txBox="1"/>
          <p:nvPr/>
        </p:nvSpPr>
        <p:spPr>
          <a:xfrm>
            <a:off x="3643908" y="316150"/>
            <a:ext cx="12254100" cy="11850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Clr>
                <a:srgbClr val="000000"/>
              </a:buClr>
              <a:buSzPts val="3499"/>
              <a:buFont typeface="Arial"/>
              <a:buNone/>
            </a:pPr>
            <a:r>
              <a:rPr lang="en-US" sz="7699">
                <a:solidFill>
                  <a:srgbClr val="FFFFFF"/>
                </a:solidFill>
              </a:rPr>
              <a:t>VISUALIZACIONES</a:t>
            </a:r>
            <a:endParaRPr b="0" i="0" sz="5600" u="none" cap="none" strike="noStrike">
              <a:solidFill>
                <a:srgbClr val="000000"/>
              </a:solidFill>
              <a:latin typeface="Arial"/>
              <a:ea typeface="Arial"/>
              <a:cs typeface="Arial"/>
              <a:sym typeface="Arial"/>
            </a:endParaRPr>
          </a:p>
        </p:txBody>
      </p:sp>
      <p:pic>
        <p:nvPicPr>
          <p:cNvPr id="273" name="Google Shape;273;g2ea022f4c5a_1_16"/>
          <p:cNvPicPr preferRelativeResize="0"/>
          <p:nvPr/>
        </p:nvPicPr>
        <p:blipFill>
          <a:blip r:embed="rId5">
            <a:alphaModFix/>
          </a:blip>
          <a:stretch>
            <a:fillRect/>
          </a:stretch>
        </p:blipFill>
        <p:spPr>
          <a:xfrm>
            <a:off x="13950" y="1949425"/>
            <a:ext cx="9555800" cy="54522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71A"/>
        </a:solidFill>
      </p:bgPr>
    </p:bg>
    <p:spTree>
      <p:nvGrpSpPr>
        <p:cNvPr id="277" name="Shape 277"/>
        <p:cNvGrpSpPr/>
        <p:nvPr/>
      </p:nvGrpSpPr>
      <p:grpSpPr>
        <a:xfrm>
          <a:off x="0" y="0"/>
          <a:ext cx="0" cy="0"/>
          <a:chOff x="0" y="0"/>
          <a:chExt cx="0" cy="0"/>
        </a:xfrm>
      </p:grpSpPr>
      <p:grpSp>
        <p:nvGrpSpPr>
          <p:cNvPr id="278" name="Google Shape;278;g2ea022f4c5a_1_30"/>
          <p:cNvGrpSpPr/>
          <p:nvPr/>
        </p:nvGrpSpPr>
        <p:grpSpPr>
          <a:xfrm>
            <a:off x="9569754" y="1535923"/>
            <a:ext cx="7530392" cy="7634047"/>
            <a:chOff x="0" y="-47625"/>
            <a:chExt cx="1983300" cy="2010600"/>
          </a:xfrm>
        </p:grpSpPr>
        <p:sp>
          <p:nvSpPr>
            <p:cNvPr id="279" name="Google Shape;279;g2ea022f4c5a_1_30"/>
            <p:cNvSpPr/>
            <p:nvPr/>
          </p:nvSpPr>
          <p:spPr>
            <a:xfrm>
              <a:off x="0" y="0"/>
              <a:ext cx="1983265" cy="1962881"/>
            </a:xfrm>
            <a:custGeom>
              <a:rect b="b" l="l" r="r" t="t"/>
              <a:pathLst>
                <a:path extrusionOk="0" h="1962881" w="1983265">
                  <a:moveTo>
                    <a:pt x="52434" y="0"/>
                  </a:moveTo>
                  <a:lnTo>
                    <a:pt x="1930831" y="0"/>
                  </a:lnTo>
                  <a:cubicBezTo>
                    <a:pt x="1944738" y="0"/>
                    <a:pt x="1958074" y="5524"/>
                    <a:pt x="1967908" y="15358"/>
                  </a:cubicBezTo>
                  <a:cubicBezTo>
                    <a:pt x="1977741" y="25191"/>
                    <a:pt x="1983265" y="38528"/>
                    <a:pt x="1983265" y="52434"/>
                  </a:cubicBezTo>
                  <a:lnTo>
                    <a:pt x="1983265" y="1910447"/>
                  </a:lnTo>
                  <a:cubicBezTo>
                    <a:pt x="1983265" y="1939406"/>
                    <a:pt x="1959790" y="1962881"/>
                    <a:pt x="1930831" y="1962881"/>
                  </a:cubicBezTo>
                  <a:lnTo>
                    <a:pt x="52434" y="1962881"/>
                  </a:lnTo>
                  <a:cubicBezTo>
                    <a:pt x="23475" y="1962881"/>
                    <a:pt x="0" y="1939406"/>
                    <a:pt x="0" y="1910447"/>
                  </a:cubicBezTo>
                  <a:lnTo>
                    <a:pt x="0" y="52434"/>
                  </a:lnTo>
                  <a:cubicBezTo>
                    <a:pt x="0" y="23475"/>
                    <a:pt x="23475" y="0"/>
                    <a:pt x="52434" y="0"/>
                  </a:cubicBezTo>
                  <a:close/>
                </a:path>
              </a:pathLst>
            </a:custGeom>
            <a:solidFill>
              <a:srgbClr val="000000">
                <a:alpha val="0"/>
              </a:srgbClr>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2ea022f4c5a_1_30"/>
            <p:cNvSpPr txBox="1"/>
            <p:nvPr/>
          </p:nvSpPr>
          <p:spPr>
            <a:xfrm>
              <a:off x="0" y="-47625"/>
              <a:ext cx="1983300" cy="2010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81" name="Google Shape;281;g2ea022f4c5a_1_30"/>
          <p:cNvSpPr/>
          <p:nvPr/>
        </p:nvSpPr>
        <p:spPr>
          <a:xfrm>
            <a:off x="0" y="0"/>
            <a:ext cx="18288000" cy="152125"/>
          </a:xfrm>
          <a:custGeom>
            <a:rect b="b" l="l" r="r" t="t"/>
            <a:pathLst>
              <a:path extrusionOk="0" h="152125" w="18288000">
                <a:moveTo>
                  <a:pt x="0" y="0"/>
                </a:moveTo>
                <a:lnTo>
                  <a:pt x="18288000" y="0"/>
                </a:lnTo>
                <a:lnTo>
                  <a:pt x="18288000" y="152125"/>
                </a:lnTo>
                <a:lnTo>
                  <a:pt x="0" y="152125"/>
                </a:lnTo>
                <a:lnTo>
                  <a:pt x="0" y="0"/>
                </a:lnTo>
                <a:close/>
              </a:path>
            </a:pathLst>
          </a:custGeom>
          <a:blipFill rotWithShape="1">
            <a:blip r:embed="rId3">
              <a:alphaModFix/>
            </a:blip>
            <a:stretch>
              <a:fillRect b="-1280163" l="0" r="0" t="-6619854"/>
            </a:stretch>
          </a:blipFill>
          <a:ln>
            <a:noFill/>
          </a:ln>
        </p:spPr>
      </p:sp>
      <p:grpSp>
        <p:nvGrpSpPr>
          <p:cNvPr id="282" name="Google Shape;282;g2ea022f4c5a_1_30"/>
          <p:cNvGrpSpPr/>
          <p:nvPr/>
        </p:nvGrpSpPr>
        <p:grpSpPr>
          <a:xfrm>
            <a:off x="9395070" y="5143500"/>
            <a:ext cx="349341" cy="349341"/>
            <a:chOff x="0" y="0"/>
            <a:chExt cx="812800" cy="812800"/>
          </a:xfrm>
        </p:grpSpPr>
        <p:sp>
          <p:nvSpPr>
            <p:cNvPr id="283" name="Google Shape;283;g2ea022f4c5a_1_3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2ea022f4c5a_1_30"/>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285" name="Google Shape;285;g2ea022f4c5a_1_30"/>
          <p:cNvPicPr preferRelativeResize="0"/>
          <p:nvPr/>
        </p:nvPicPr>
        <p:blipFill rotWithShape="1">
          <a:blip r:embed="rId4">
            <a:alphaModFix/>
          </a:blip>
          <a:srcRect b="0" l="0" r="0" t="0"/>
          <a:stretch/>
        </p:blipFill>
        <p:spPr>
          <a:xfrm>
            <a:off x="9928540" y="1949436"/>
            <a:ext cx="6812700" cy="6806674"/>
          </a:xfrm>
          <a:prstGeom prst="rect">
            <a:avLst/>
          </a:prstGeom>
          <a:noFill/>
          <a:ln>
            <a:noFill/>
          </a:ln>
        </p:spPr>
      </p:pic>
      <p:sp>
        <p:nvSpPr>
          <p:cNvPr id="286" name="Google Shape;286;g2ea022f4c5a_1_30"/>
          <p:cNvSpPr/>
          <p:nvPr/>
        </p:nvSpPr>
        <p:spPr>
          <a:xfrm>
            <a:off x="786809" y="404037"/>
            <a:ext cx="16863300" cy="1152000"/>
          </a:xfrm>
          <a:prstGeom prst="rect">
            <a:avLst/>
          </a:prstGeom>
          <a:solidFill>
            <a:srgbClr val="1D171A"/>
          </a:solidFill>
          <a:ln cap="flat" cmpd="sng" w="25400">
            <a:solidFill>
              <a:srgbClr val="1D1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7" name="Google Shape;287;g2ea022f4c5a_1_30"/>
          <p:cNvSpPr txBox="1"/>
          <p:nvPr/>
        </p:nvSpPr>
        <p:spPr>
          <a:xfrm>
            <a:off x="3643908" y="316150"/>
            <a:ext cx="12254100" cy="11850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Clr>
                <a:srgbClr val="000000"/>
              </a:buClr>
              <a:buSzPts val="3499"/>
              <a:buFont typeface="Arial"/>
              <a:buNone/>
            </a:pPr>
            <a:r>
              <a:rPr lang="en-US" sz="7699">
                <a:solidFill>
                  <a:srgbClr val="FFFFFF"/>
                </a:solidFill>
              </a:rPr>
              <a:t>VISUALIZACIONES</a:t>
            </a:r>
            <a:endParaRPr b="0" i="0" sz="5600" u="none" cap="none" strike="noStrike">
              <a:solidFill>
                <a:srgbClr val="000000"/>
              </a:solidFill>
              <a:latin typeface="Arial"/>
              <a:ea typeface="Arial"/>
              <a:cs typeface="Arial"/>
              <a:sym typeface="Arial"/>
            </a:endParaRPr>
          </a:p>
        </p:txBody>
      </p:sp>
      <p:pic>
        <p:nvPicPr>
          <p:cNvPr id="288" name="Google Shape;288;g2ea022f4c5a_1_30"/>
          <p:cNvPicPr preferRelativeResize="0"/>
          <p:nvPr/>
        </p:nvPicPr>
        <p:blipFill>
          <a:blip r:embed="rId5">
            <a:alphaModFix/>
          </a:blip>
          <a:stretch>
            <a:fillRect/>
          </a:stretch>
        </p:blipFill>
        <p:spPr>
          <a:xfrm>
            <a:off x="0" y="2023175"/>
            <a:ext cx="9569750" cy="57903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71A"/>
        </a:solidFill>
      </p:bgPr>
    </p:bg>
    <p:spTree>
      <p:nvGrpSpPr>
        <p:cNvPr id="292" name="Shape 292"/>
        <p:cNvGrpSpPr/>
        <p:nvPr/>
      </p:nvGrpSpPr>
      <p:grpSpPr>
        <a:xfrm>
          <a:off x="0" y="0"/>
          <a:ext cx="0" cy="0"/>
          <a:chOff x="0" y="0"/>
          <a:chExt cx="0" cy="0"/>
        </a:xfrm>
      </p:grpSpPr>
      <p:grpSp>
        <p:nvGrpSpPr>
          <p:cNvPr id="293" name="Google Shape;293;g2ea022f4c5a_1_44"/>
          <p:cNvGrpSpPr/>
          <p:nvPr/>
        </p:nvGrpSpPr>
        <p:grpSpPr>
          <a:xfrm>
            <a:off x="9569754" y="1535923"/>
            <a:ext cx="7530392" cy="7634047"/>
            <a:chOff x="0" y="-47625"/>
            <a:chExt cx="1983300" cy="2010600"/>
          </a:xfrm>
        </p:grpSpPr>
        <p:sp>
          <p:nvSpPr>
            <p:cNvPr id="294" name="Google Shape;294;g2ea022f4c5a_1_44"/>
            <p:cNvSpPr/>
            <p:nvPr/>
          </p:nvSpPr>
          <p:spPr>
            <a:xfrm>
              <a:off x="0" y="0"/>
              <a:ext cx="1983265" cy="1962881"/>
            </a:xfrm>
            <a:custGeom>
              <a:rect b="b" l="l" r="r" t="t"/>
              <a:pathLst>
                <a:path extrusionOk="0" h="1962881" w="1983265">
                  <a:moveTo>
                    <a:pt x="52434" y="0"/>
                  </a:moveTo>
                  <a:lnTo>
                    <a:pt x="1930831" y="0"/>
                  </a:lnTo>
                  <a:cubicBezTo>
                    <a:pt x="1944738" y="0"/>
                    <a:pt x="1958074" y="5524"/>
                    <a:pt x="1967908" y="15358"/>
                  </a:cubicBezTo>
                  <a:cubicBezTo>
                    <a:pt x="1977741" y="25191"/>
                    <a:pt x="1983265" y="38528"/>
                    <a:pt x="1983265" y="52434"/>
                  </a:cubicBezTo>
                  <a:lnTo>
                    <a:pt x="1983265" y="1910447"/>
                  </a:lnTo>
                  <a:cubicBezTo>
                    <a:pt x="1983265" y="1939406"/>
                    <a:pt x="1959790" y="1962881"/>
                    <a:pt x="1930831" y="1962881"/>
                  </a:cubicBezTo>
                  <a:lnTo>
                    <a:pt x="52434" y="1962881"/>
                  </a:lnTo>
                  <a:cubicBezTo>
                    <a:pt x="23475" y="1962881"/>
                    <a:pt x="0" y="1939406"/>
                    <a:pt x="0" y="1910447"/>
                  </a:cubicBezTo>
                  <a:lnTo>
                    <a:pt x="0" y="52434"/>
                  </a:lnTo>
                  <a:cubicBezTo>
                    <a:pt x="0" y="23475"/>
                    <a:pt x="23475" y="0"/>
                    <a:pt x="52434" y="0"/>
                  </a:cubicBezTo>
                  <a:close/>
                </a:path>
              </a:pathLst>
            </a:custGeom>
            <a:solidFill>
              <a:srgbClr val="000000">
                <a:alpha val="0"/>
              </a:srgbClr>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2ea022f4c5a_1_44"/>
            <p:cNvSpPr txBox="1"/>
            <p:nvPr/>
          </p:nvSpPr>
          <p:spPr>
            <a:xfrm>
              <a:off x="0" y="-47625"/>
              <a:ext cx="1983300" cy="2010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96" name="Google Shape;296;g2ea022f4c5a_1_44"/>
          <p:cNvSpPr/>
          <p:nvPr/>
        </p:nvSpPr>
        <p:spPr>
          <a:xfrm>
            <a:off x="0" y="0"/>
            <a:ext cx="18288000" cy="152125"/>
          </a:xfrm>
          <a:custGeom>
            <a:rect b="b" l="l" r="r" t="t"/>
            <a:pathLst>
              <a:path extrusionOk="0" h="152125" w="18288000">
                <a:moveTo>
                  <a:pt x="0" y="0"/>
                </a:moveTo>
                <a:lnTo>
                  <a:pt x="18288000" y="0"/>
                </a:lnTo>
                <a:lnTo>
                  <a:pt x="18288000" y="152125"/>
                </a:lnTo>
                <a:lnTo>
                  <a:pt x="0" y="152125"/>
                </a:lnTo>
                <a:lnTo>
                  <a:pt x="0" y="0"/>
                </a:lnTo>
                <a:close/>
              </a:path>
            </a:pathLst>
          </a:custGeom>
          <a:blipFill rotWithShape="1">
            <a:blip r:embed="rId3">
              <a:alphaModFix/>
            </a:blip>
            <a:stretch>
              <a:fillRect b="-1280163" l="0" r="0" t="-6619854"/>
            </a:stretch>
          </a:blipFill>
          <a:ln>
            <a:noFill/>
          </a:ln>
        </p:spPr>
      </p:sp>
      <p:grpSp>
        <p:nvGrpSpPr>
          <p:cNvPr id="297" name="Google Shape;297;g2ea022f4c5a_1_44"/>
          <p:cNvGrpSpPr/>
          <p:nvPr/>
        </p:nvGrpSpPr>
        <p:grpSpPr>
          <a:xfrm>
            <a:off x="9395070" y="5143500"/>
            <a:ext cx="349341" cy="349341"/>
            <a:chOff x="0" y="0"/>
            <a:chExt cx="812800" cy="812800"/>
          </a:xfrm>
        </p:grpSpPr>
        <p:sp>
          <p:nvSpPr>
            <p:cNvPr id="298" name="Google Shape;298;g2ea022f4c5a_1_4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2ea022f4c5a_1_44"/>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300" name="Google Shape;300;g2ea022f4c5a_1_44"/>
          <p:cNvPicPr preferRelativeResize="0"/>
          <p:nvPr/>
        </p:nvPicPr>
        <p:blipFill rotWithShape="1">
          <a:blip r:embed="rId4">
            <a:alphaModFix/>
          </a:blip>
          <a:srcRect b="0" l="0" r="0" t="0"/>
          <a:stretch/>
        </p:blipFill>
        <p:spPr>
          <a:xfrm>
            <a:off x="9928540" y="1949436"/>
            <a:ext cx="6812700" cy="6806674"/>
          </a:xfrm>
          <a:prstGeom prst="rect">
            <a:avLst/>
          </a:prstGeom>
          <a:noFill/>
          <a:ln>
            <a:noFill/>
          </a:ln>
        </p:spPr>
      </p:pic>
      <p:sp>
        <p:nvSpPr>
          <p:cNvPr id="301" name="Google Shape;301;g2ea022f4c5a_1_44"/>
          <p:cNvSpPr/>
          <p:nvPr/>
        </p:nvSpPr>
        <p:spPr>
          <a:xfrm>
            <a:off x="786809" y="404037"/>
            <a:ext cx="16863300" cy="1152000"/>
          </a:xfrm>
          <a:prstGeom prst="rect">
            <a:avLst/>
          </a:prstGeom>
          <a:solidFill>
            <a:srgbClr val="1D171A"/>
          </a:solidFill>
          <a:ln cap="flat" cmpd="sng" w="25400">
            <a:solidFill>
              <a:srgbClr val="1D1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2" name="Google Shape;302;g2ea022f4c5a_1_44"/>
          <p:cNvSpPr txBox="1"/>
          <p:nvPr/>
        </p:nvSpPr>
        <p:spPr>
          <a:xfrm>
            <a:off x="3643908" y="316150"/>
            <a:ext cx="12254100" cy="11850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Clr>
                <a:srgbClr val="000000"/>
              </a:buClr>
              <a:buSzPts val="3499"/>
              <a:buFont typeface="Arial"/>
              <a:buNone/>
            </a:pPr>
            <a:r>
              <a:rPr lang="en-US" sz="7699">
                <a:solidFill>
                  <a:srgbClr val="FFFFFF"/>
                </a:solidFill>
              </a:rPr>
              <a:t>VISUALIZACIONES</a:t>
            </a:r>
            <a:endParaRPr b="0" i="0" sz="5600" u="none" cap="none" strike="noStrike">
              <a:solidFill>
                <a:srgbClr val="000000"/>
              </a:solidFill>
              <a:latin typeface="Arial"/>
              <a:ea typeface="Arial"/>
              <a:cs typeface="Arial"/>
              <a:sym typeface="Arial"/>
            </a:endParaRPr>
          </a:p>
        </p:txBody>
      </p:sp>
      <p:pic>
        <p:nvPicPr>
          <p:cNvPr id="303" name="Google Shape;303;g2ea022f4c5a_1_44"/>
          <p:cNvPicPr preferRelativeResize="0"/>
          <p:nvPr/>
        </p:nvPicPr>
        <p:blipFill>
          <a:blip r:embed="rId5">
            <a:alphaModFix/>
          </a:blip>
          <a:stretch>
            <a:fillRect/>
          </a:stretch>
        </p:blipFill>
        <p:spPr>
          <a:xfrm>
            <a:off x="0" y="2025728"/>
            <a:ext cx="9569749" cy="56292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71A"/>
        </a:solidFill>
      </p:bgPr>
    </p:bg>
    <p:spTree>
      <p:nvGrpSpPr>
        <p:cNvPr id="307" name="Shape 307"/>
        <p:cNvGrpSpPr/>
        <p:nvPr/>
      </p:nvGrpSpPr>
      <p:grpSpPr>
        <a:xfrm>
          <a:off x="0" y="0"/>
          <a:ext cx="0" cy="0"/>
          <a:chOff x="0" y="0"/>
          <a:chExt cx="0" cy="0"/>
        </a:xfrm>
      </p:grpSpPr>
      <p:sp>
        <p:nvSpPr>
          <p:cNvPr id="308" name="Google Shape;308;g2ea022f4c5a_1_58"/>
          <p:cNvSpPr txBox="1"/>
          <p:nvPr/>
        </p:nvSpPr>
        <p:spPr>
          <a:xfrm>
            <a:off x="1028700" y="451116"/>
            <a:ext cx="9454500" cy="92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0"/>
              <a:buFont typeface="Arial"/>
              <a:buNone/>
            </a:pPr>
            <a:r>
              <a:rPr b="0" i="0" lang="en-US" sz="6000" u="none" cap="none" strike="noStrike">
                <a:solidFill>
                  <a:srgbClr val="FFFFFF"/>
                </a:solidFill>
                <a:latin typeface="Arial"/>
                <a:ea typeface="Arial"/>
                <a:cs typeface="Arial"/>
                <a:sym typeface="Arial"/>
              </a:rPr>
              <a:t>Project ScopePR</a:t>
            </a:r>
            <a:endParaRPr b="0" i="0" sz="1400" u="none" cap="none" strike="noStrike">
              <a:solidFill>
                <a:srgbClr val="000000"/>
              </a:solidFill>
              <a:latin typeface="Arial"/>
              <a:ea typeface="Arial"/>
              <a:cs typeface="Arial"/>
              <a:sym typeface="Arial"/>
            </a:endParaRPr>
          </a:p>
        </p:txBody>
      </p:sp>
      <p:grpSp>
        <p:nvGrpSpPr>
          <p:cNvPr id="309" name="Google Shape;309;g2ea022f4c5a_1_58"/>
          <p:cNvGrpSpPr/>
          <p:nvPr/>
        </p:nvGrpSpPr>
        <p:grpSpPr>
          <a:xfrm>
            <a:off x="921850" y="10630993"/>
            <a:ext cx="16230600" cy="460238"/>
            <a:chOff x="0" y="0"/>
            <a:chExt cx="21640800" cy="613651"/>
          </a:xfrm>
        </p:grpSpPr>
        <p:sp>
          <p:nvSpPr>
            <p:cNvPr id="310" name="Google Shape;310;g2ea022f4c5a_1_58"/>
            <p:cNvSpPr txBox="1"/>
            <p:nvPr/>
          </p:nvSpPr>
          <p:spPr>
            <a:xfrm>
              <a:off x="0" y="127501"/>
              <a:ext cx="21640800" cy="369300"/>
            </a:xfrm>
            <a:prstGeom prst="rect">
              <a:avLst/>
            </a:prstGeom>
            <a:noFill/>
            <a:ln>
              <a:noFill/>
            </a:ln>
          </p:spPr>
          <p:txBody>
            <a:bodyPr anchorCtr="0" anchor="t" bIns="0" lIns="0" spcFirstLastPara="1" rIns="0" wrap="square" tIns="0">
              <a:spAutoFit/>
            </a:bodyPr>
            <a:lstStyle/>
            <a:p>
              <a:pPr indent="0" lvl="0" marL="0" marR="0" rtl="0" algn="l">
                <a:lnSpc>
                  <a:spcPct val="119000"/>
                </a:lnSpc>
                <a:spcBef>
                  <a:spcPts val="0"/>
                </a:spcBef>
                <a:spcAft>
                  <a:spcPts val="0"/>
                </a:spcAft>
                <a:buClr>
                  <a:srgbClr val="000000"/>
                </a:buClr>
                <a:buSzPts val="1800"/>
                <a:buFont typeface="Arial"/>
                <a:buNone/>
              </a:pPr>
              <a:r>
                <a:rPr b="0" i="0" lang="en-US" sz="1800" u="none" cap="none" strike="noStrike">
                  <a:solidFill>
                    <a:srgbClr val="FFFFFF"/>
                  </a:solidFill>
                  <a:latin typeface="Montserrat"/>
                  <a:ea typeface="Montserrat"/>
                  <a:cs typeface="Montserrat"/>
                  <a:sym typeface="Montserrat"/>
                </a:rPr>
                <a:t>         YOUR LOGO                                                                                           ABOUT                PROJECT                    PRICE                 TEAM                                                                                </a:t>
              </a:r>
              <a:endParaRPr b="0" i="0" sz="1400" u="none" cap="none" strike="noStrike">
                <a:solidFill>
                  <a:srgbClr val="000000"/>
                </a:solidFill>
                <a:latin typeface="Arial"/>
                <a:ea typeface="Arial"/>
                <a:cs typeface="Arial"/>
                <a:sym typeface="Arial"/>
              </a:endParaRPr>
            </a:p>
          </p:txBody>
        </p:sp>
        <p:grpSp>
          <p:nvGrpSpPr>
            <p:cNvPr id="311" name="Google Shape;311;g2ea022f4c5a_1_58"/>
            <p:cNvGrpSpPr/>
            <p:nvPr/>
          </p:nvGrpSpPr>
          <p:grpSpPr>
            <a:xfrm>
              <a:off x="13594453" y="254073"/>
              <a:ext cx="105501" cy="105501"/>
              <a:chOff x="0" y="0"/>
              <a:chExt cx="812800" cy="812800"/>
            </a:xfrm>
          </p:grpSpPr>
          <p:sp>
            <p:nvSpPr>
              <p:cNvPr id="312" name="Google Shape;312;g2ea022f4c5a_1_5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2ea022f4c5a_1_58"/>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14" name="Google Shape;314;g2ea022f4c5a_1_58"/>
            <p:cNvGrpSpPr/>
            <p:nvPr/>
          </p:nvGrpSpPr>
          <p:grpSpPr>
            <a:xfrm>
              <a:off x="16954590" y="254073"/>
              <a:ext cx="105501" cy="105501"/>
              <a:chOff x="0" y="0"/>
              <a:chExt cx="812800" cy="812800"/>
            </a:xfrm>
          </p:grpSpPr>
          <p:sp>
            <p:nvSpPr>
              <p:cNvPr id="315" name="Google Shape;315;g2ea022f4c5a_1_5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2ea022f4c5a_1_58"/>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17" name="Google Shape;317;g2ea022f4c5a_1_58"/>
            <p:cNvGrpSpPr/>
            <p:nvPr/>
          </p:nvGrpSpPr>
          <p:grpSpPr>
            <a:xfrm>
              <a:off x="19791521" y="254073"/>
              <a:ext cx="105501" cy="105501"/>
              <a:chOff x="0" y="0"/>
              <a:chExt cx="812800" cy="812800"/>
            </a:xfrm>
          </p:grpSpPr>
          <p:sp>
            <p:nvSpPr>
              <p:cNvPr id="318" name="Google Shape;318;g2ea022f4c5a_1_5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2ea022f4c5a_1_58"/>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20" name="Google Shape;320;g2ea022f4c5a_1_58"/>
            <p:cNvSpPr/>
            <p:nvPr/>
          </p:nvSpPr>
          <p:spPr>
            <a:xfrm>
              <a:off x="0" y="0"/>
              <a:ext cx="629679" cy="613651"/>
            </a:xfrm>
            <a:custGeom>
              <a:rect b="b" l="l" r="r" t="t"/>
              <a:pathLst>
                <a:path extrusionOk="0" h="613651" w="629679">
                  <a:moveTo>
                    <a:pt x="0" y="0"/>
                  </a:moveTo>
                  <a:lnTo>
                    <a:pt x="629679" y="0"/>
                  </a:lnTo>
                  <a:lnTo>
                    <a:pt x="629679" y="613651"/>
                  </a:lnTo>
                  <a:lnTo>
                    <a:pt x="0" y="613651"/>
                  </a:lnTo>
                  <a:lnTo>
                    <a:pt x="0" y="0"/>
                  </a:lnTo>
                  <a:close/>
                </a:path>
              </a:pathLst>
            </a:custGeom>
            <a:blipFill rotWithShape="1">
              <a:blip r:embed="rId3">
                <a:alphaModFix/>
              </a:blip>
              <a:stretch>
                <a:fillRect b="0" l="0" r="0" t="0"/>
              </a:stretch>
            </a:blipFill>
            <a:ln>
              <a:noFill/>
            </a:ln>
          </p:spPr>
        </p:sp>
      </p:grpSp>
      <p:sp>
        <p:nvSpPr>
          <p:cNvPr id="321" name="Google Shape;321;g2ea022f4c5a_1_58"/>
          <p:cNvSpPr/>
          <p:nvPr/>
        </p:nvSpPr>
        <p:spPr>
          <a:xfrm>
            <a:off x="0" y="9654"/>
            <a:ext cx="18288000" cy="225433"/>
          </a:xfrm>
          <a:custGeom>
            <a:rect b="b" l="l" r="r" t="t"/>
            <a:pathLst>
              <a:path extrusionOk="0" h="225433" w="18288000">
                <a:moveTo>
                  <a:pt x="0" y="0"/>
                </a:moveTo>
                <a:lnTo>
                  <a:pt x="18288000" y="0"/>
                </a:lnTo>
                <a:lnTo>
                  <a:pt x="18288000" y="225433"/>
                </a:lnTo>
                <a:lnTo>
                  <a:pt x="0" y="225433"/>
                </a:lnTo>
                <a:lnTo>
                  <a:pt x="0" y="0"/>
                </a:lnTo>
                <a:close/>
              </a:path>
            </a:pathLst>
          </a:custGeom>
          <a:blipFill rotWithShape="1">
            <a:blip r:embed="rId4">
              <a:alphaModFix/>
            </a:blip>
            <a:stretch>
              <a:fillRect b="-2962771" l="0" r="0" t="-2333897"/>
            </a:stretch>
          </a:blipFill>
          <a:ln>
            <a:noFill/>
          </a:ln>
        </p:spPr>
      </p:sp>
      <p:sp>
        <p:nvSpPr>
          <p:cNvPr id="322" name="Google Shape;322;g2ea022f4c5a_1_58"/>
          <p:cNvSpPr/>
          <p:nvPr/>
        </p:nvSpPr>
        <p:spPr>
          <a:xfrm>
            <a:off x="0" y="10067925"/>
            <a:ext cx="18288000" cy="225433"/>
          </a:xfrm>
          <a:custGeom>
            <a:rect b="b" l="l" r="r" t="t"/>
            <a:pathLst>
              <a:path extrusionOk="0" h="225433" w="18288000">
                <a:moveTo>
                  <a:pt x="0" y="0"/>
                </a:moveTo>
                <a:lnTo>
                  <a:pt x="18288000" y="0"/>
                </a:lnTo>
                <a:lnTo>
                  <a:pt x="18288000" y="225433"/>
                </a:lnTo>
                <a:lnTo>
                  <a:pt x="0" y="225433"/>
                </a:lnTo>
                <a:lnTo>
                  <a:pt x="0" y="0"/>
                </a:lnTo>
                <a:close/>
              </a:path>
            </a:pathLst>
          </a:custGeom>
          <a:blipFill rotWithShape="1">
            <a:blip r:embed="rId4">
              <a:alphaModFix/>
            </a:blip>
            <a:stretch>
              <a:fillRect b="-2962771" l="0" r="0" t="-2333897"/>
            </a:stretch>
          </a:blipFill>
          <a:ln>
            <a:noFill/>
          </a:ln>
        </p:spPr>
      </p:sp>
      <p:pic>
        <p:nvPicPr>
          <p:cNvPr id="323" name="Google Shape;323;g2ea022f4c5a_1_58"/>
          <p:cNvPicPr preferRelativeResize="0"/>
          <p:nvPr/>
        </p:nvPicPr>
        <p:blipFill rotWithShape="1">
          <a:blip r:embed="rId5">
            <a:alphaModFix/>
          </a:blip>
          <a:srcRect b="0" l="0" r="0" t="0"/>
          <a:stretch/>
        </p:blipFill>
        <p:spPr>
          <a:xfrm>
            <a:off x="9169400" y="6477626"/>
            <a:ext cx="7008224" cy="2804506"/>
          </a:xfrm>
          <a:prstGeom prst="rect">
            <a:avLst/>
          </a:prstGeom>
          <a:noFill/>
          <a:ln>
            <a:noFill/>
          </a:ln>
        </p:spPr>
      </p:pic>
      <p:sp>
        <p:nvSpPr>
          <p:cNvPr id="324" name="Google Shape;324;g2ea022f4c5a_1_58"/>
          <p:cNvSpPr/>
          <p:nvPr/>
        </p:nvSpPr>
        <p:spPr>
          <a:xfrm>
            <a:off x="786809" y="404037"/>
            <a:ext cx="16863300" cy="1152000"/>
          </a:xfrm>
          <a:prstGeom prst="rect">
            <a:avLst/>
          </a:prstGeom>
          <a:solidFill>
            <a:srgbClr val="1D171A"/>
          </a:solidFill>
          <a:ln cap="flat" cmpd="sng" w="25400">
            <a:solidFill>
              <a:srgbClr val="1D1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5" name="Google Shape;325;g2ea022f4c5a_1_58"/>
          <p:cNvSpPr txBox="1"/>
          <p:nvPr/>
        </p:nvSpPr>
        <p:spPr>
          <a:xfrm>
            <a:off x="3643908" y="316150"/>
            <a:ext cx="12254100" cy="11850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Clr>
                <a:srgbClr val="000000"/>
              </a:buClr>
              <a:buSzPts val="3499"/>
              <a:buFont typeface="Arial"/>
              <a:buNone/>
            </a:pPr>
            <a:r>
              <a:rPr lang="en-US" sz="7699">
                <a:solidFill>
                  <a:srgbClr val="FFFFFF"/>
                </a:solidFill>
              </a:rPr>
              <a:t>PREDICCIONES 2GEN</a:t>
            </a:r>
            <a:endParaRPr b="0" i="0" sz="5600" u="none" cap="none" strike="noStrike">
              <a:solidFill>
                <a:srgbClr val="000000"/>
              </a:solidFill>
              <a:latin typeface="Arial"/>
              <a:ea typeface="Arial"/>
              <a:cs typeface="Arial"/>
              <a:sym typeface="Arial"/>
            </a:endParaRPr>
          </a:p>
        </p:txBody>
      </p:sp>
      <p:pic>
        <p:nvPicPr>
          <p:cNvPr id="326" name="Google Shape;326;g2ea022f4c5a_1_58"/>
          <p:cNvPicPr preferRelativeResize="0"/>
          <p:nvPr/>
        </p:nvPicPr>
        <p:blipFill>
          <a:blip r:embed="rId6">
            <a:alphaModFix/>
          </a:blip>
          <a:stretch>
            <a:fillRect/>
          </a:stretch>
        </p:blipFill>
        <p:spPr>
          <a:xfrm>
            <a:off x="152400" y="1708425"/>
            <a:ext cx="15395673" cy="1875737"/>
          </a:xfrm>
          <a:prstGeom prst="rect">
            <a:avLst/>
          </a:prstGeom>
          <a:noFill/>
          <a:ln>
            <a:noFill/>
          </a:ln>
        </p:spPr>
      </p:pic>
      <p:pic>
        <p:nvPicPr>
          <p:cNvPr id="327" name="Google Shape;327;g2ea022f4c5a_1_58"/>
          <p:cNvPicPr preferRelativeResize="0"/>
          <p:nvPr/>
        </p:nvPicPr>
        <p:blipFill>
          <a:blip r:embed="rId7">
            <a:alphaModFix/>
          </a:blip>
          <a:stretch>
            <a:fillRect/>
          </a:stretch>
        </p:blipFill>
        <p:spPr>
          <a:xfrm>
            <a:off x="152400" y="3736520"/>
            <a:ext cx="16230600" cy="615388"/>
          </a:xfrm>
          <a:prstGeom prst="rect">
            <a:avLst/>
          </a:prstGeom>
          <a:noFill/>
          <a:ln>
            <a:noFill/>
          </a:ln>
        </p:spPr>
      </p:pic>
      <p:pic>
        <p:nvPicPr>
          <p:cNvPr id="328" name="Google Shape;328;g2ea022f4c5a_1_58"/>
          <p:cNvPicPr preferRelativeResize="0"/>
          <p:nvPr/>
        </p:nvPicPr>
        <p:blipFill>
          <a:blip r:embed="rId8">
            <a:alphaModFix/>
          </a:blip>
          <a:stretch>
            <a:fillRect/>
          </a:stretch>
        </p:blipFill>
        <p:spPr>
          <a:xfrm>
            <a:off x="152400" y="4504272"/>
            <a:ext cx="13216529" cy="1037475"/>
          </a:xfrm>
          <a:prstGeom prst="rect">
            <a:avLst/>
          </a:prstGeom>
          <a:noFill/>
          <a:ln>
            <a:noFill/>
          </a:ln>
        </p:spPr>
      </p:pic>
      <p:sp>
        <p:nvSpPr>
          <p:cNvPr id="329" name="Google Shape;329;g2ea022f4c5a_1_58"/>
          <p:cNvSpPr txBox="1"/>
          <p:nvPr/>
        </p:nvSpPr>
        <p:spPr>
          <a:xfrm>
            <a:off x="637625" y="6149525"/>
            <a:ext cx="8430900" cy="26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lt1"/>
                </a:solidFill>
              </a:rPr>
              <a:t>considerando la precision de ambos modelos, podemos ver que la de la 2da generacion es mayor. Luego reemplazamos la muestra de prueba del modelo 1 con la muestra de prueba del modelo 2 y observamos un incremento de precision</a:t>
            </a:r>
            <a:endParaRPr sz="2500">
              <a:solidFill>
                <a:schemeClr val="lt1"/>
              </a:solidFill>
            </a:endParaRPr>
          </a:p>
        </p:txBody>
      </p:sp>
      <p:pic>
        <p:nvPicPr>
          <p:cNvPr id="330" name="Google Shape;330;g2ea022f4c5a_1_58"/>
          <p:cNvPicPr preferRelativeResize="0"/>
          <p:nvPr/>
        </p:nvPicPr>
        <p:blipFill>
          <a:blip r:embed="rId9">
            <a:alphaModFix/>
          </a:blip>
          <a:stretch>
            <a:fillRect/>
          </a:stretch>
        </p:blipFill>
        <p:spPr>
          <a:xfrm>
            <a:off x="637625" y="8544866"/>
            <a:ext cx="6486322" cy="923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71A"/>
        </a:solidFill>
      </p:bgPr>
    </p:bg>
    <p:spTree>
      <p:nvGrpSpPr>
        <p:cNvPr id="334" name="Shape 334"/>
        <p:cNvGrpSpPr/>
        <p:nvPr/>
      </p:nvGrpSpPr>
      <p:grpSpPr>
        <a:xfrm>
          <a:off x="0" y="0"/>
          <a:ext cx="0" cy="0"/>
          <a:chOff x="0" y="0"/>
          <a:chExt cx="0" cy="0"/>
        </a:xfrm>
      </p:grpSpPr>
      <p:sp>
        <p:nvSpPr>
          <p:cNvPr id="335" name="Google Shape;335;p7"/>
          <p:cNvSpPr txBox="1"/>
          <p:nvPr/>
        </p:nvSpPr>
        <p:spPr>
          <a:xfrm>
            <a:off x="1028700" y="2311650"/>
            <a:ext cx="16947900" cy="923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6000"/>
              <a:buFont typeface="Arial"/>
              <a:buNone/>
            </a:pPr>
            <a:r>
              <a:rPr lang="en-US" sz="6000">
                <a:solidFill>
                  <a:srgbClr val="FFFFFF"/>
                </a:solidFill>
              </a:rPr>
              <a:t>RECOMENDACIONES - CONCLUSIONES</a:t>
            </a:r>
            <a:endParaRPr b="0" i="0" sz="1400" u="none" cap="none" strike="noStrike">
              <a:solidFill>
                <a:srgbClr val="000000"/>
              </a:solidFill>
              <a:latin typeface="Arial"/>
              <a:ea typeface="Arial"/>
              <a:cs typeface="Arial"/>
              <a:sym typeface="Arial"/>
            </a:endParaRPr>
          </a:p>
        </p:txBody>
      </p:sp>
      <p:sp>
        <p:nvSpPr>
          <p:cNvPr id="336" name="Google Shape;336;p7"/>
          <p:cNvSpPr/>
          <p:nvPr/>
        </p:nvSpPr>
        <p:spPr>
          <a:xfrm>
            <a:off x="0" y="3433328"/>
            <a:ext cx="18288000" cy="489888"/>
          </a:xfrm>
          <a:custGeom>
            <a:rect b="b" l="l" r="r" t="t"/>
            <a:pathLst>
              <a:path extrusionOk="0" h="489888" w="18288000">
                <a:moveTo>
                  <a:pt x="0" y="0"/>
                </a:moveTo>
                <a:lnTo>
                  <a:pt x="18288000" y="0"/>
                </a:lnTo>
                <a:lnTo>
                  <a:pt x="18288000" y="489888"/>
                </a:lnTo>
                <a:lnTo>
                  <a:pt x="0" y="489888"/>
                </a:lnTo>
                <a:lnTo>
                  <a:pt x="0" y="0"/>
                </a:lnTo>
                <a:close/>
              </a:path>
            </a:pathLst>
          </a:custGeom>
          <a:blipFill rotWithShape="1">
            <a:blip r:embed="rId3">
              <a:alphaModFix/>
            </a:blip>
            <a:stretch>
              <a:fillRect b="-412136" l="0" r="0" t="-1974807"/>
            </a:stretch>
          </a:blipFill>
          <a:ln>
            <a:noFill/>
          </a:ln>
        </p:spPr>
      </p:sp>
      <p:grpSp>
        <p:nvGrpSpPr>
          <p:cNvPr id="337" name="Google Shape;337;p7"/>
          <p:cNvGrpSpPr/>
          <p:nvPr/>
        </p:nvGrpSpPr>
        <p:grpSpPr>
          <a:xfrm>
            <a:off x="1656777" y="784390"/>
            <a:ext cx="16230600" cy="276975"/>
            <a:chOff x="837436" y="133478"/>
            <a:chExt cx="21640800" cy="369300"/>
          </a:xfrm>
        </p:grpSpPr>
        <p:sp>
          <p:nvSpPr>
            <p:cNvPr id="338" name="Google Shape;338;p7"/>
            <p:cNvSpPr txBox="1"/>
            <p:nvPr/>
          </p:nvSpPr>
          <p:spPr>
            <a:xfrm>
              <a:off x="837436" y="133478"/>
              <a:ext cx="21640800" cy="3693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FFFFFF"/>
                  </a:solidFill>
                  <a:latin typeface="Montserrat"/>
                  <a:ea typeface="Montserrat"/>
                  <a:cs typeface="Montserrat"/>
                  <a:sym typeface="Montserrat"/>
                </a:rPr>
                <a:t> YOUR LOGO                                                                                                                  ABOUT                  PROJECT                          PRICE                 TEAM              </a:t>
              </a:r>
              <a:endParaRPr b="0" i="0" sz="1400" u="none" cap="none" strike="noStrike">
                <a:solidFill>
                  <a:srgbClr val="000000"/>
                </a:solidFill>
                <a:latin typeface="Arial"/>
                <a:ea typeface="Arial"/>
                <a:cs typeface="Arial"/>
                <a:sym typeface="Arial"/>
              </a:endParaRPr>
            </a:p>
          </p:txBody>
        </p:sp>
        <p:grpSp>
          <p:nvGrpSpPr>
            <p:cNvPr id="339" name="Google Shape;339;p7"/>
            <p:cNvGrpSpPr/>
            <p:nvPr/>
          </p:nvGrpSpPr>
          <p:grpSpPr>
            <a:xfrm>
              <a:off x="13950053" y="263425"/>
              <a:ext cx="105501" cy="105501"/>
              <a:chOff x="0" y="0"/>
              <a:chExt cx="812800" cy="812800"/>
            </a:xfrm>
          </p:grpSpPr>
          <p:sp>
            <p:nvSpPr>
              <p:cNvPr id="340" name="Google Shape;340;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7"/>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42" name="Google Shape;342;p7"/>
            <p:cNvGrpSpPr/>
            <p:nvPr/>
          </p:nvGrpSpPr>
          <p:grpSpPr>
            <a:xfrm>
              <a:off x="17449890" y="263425"/>
              <a:ext cx="105501" cy="105501"/>
              <a:chOff x="0" y="0"/>
              <a:chExt cx="812800" cy="812800"/>
            </a:xfrm>
          </p:grpSpPr>
          <p:sp>
            <p:nvSpPr>
              <p:cNvPr id="343" name="Google Shape;343;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7"/>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45" name="Google Shape;345;p7"/>
            <p:cNvGrpSpPr/>
            <p:nvPr/>
          </p:nvGrpSpPr>
          <p:grpSpPr>
            <a:xfrm>
              <a:off x="19791521" y="263425"/>
              <a:ext cx="105501" cy="105501"/>
              <a:chOff x="0" y="0"/>
              <a:chExt cx="812800" cy="812800"/>
            </a:xfrm>
          </p:grpSpPr>
          <p:sp>
            <p:nvSpPr>
              <p:cNvPr id="346" name="Google Shape;346;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7"/>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pic>
        <p:nvPicPr>
          <p:cNvPr id="348" name="Google Shape;348;p7"/>
          <p:cNvPicPr preferRelativeResize="0"/>
          <p:nvPr/>
        </p:nvPicPr>
        <p:blipFill rotWithShape="1">
          <a:blip r:embed="rId4">
            <a:alphaModFix/>
          </a:blip>
          <a:srcRect b="0" l="0" r="0" t="0"/>
          <a:stretch/>
        </p:blipFill>
        <p:spPr>
          <a:xfrm>
            <a:off x="1028699" y="646562"/>
            <a:ext cx="542723" cy="535675"/>
          </a:xfrm>
          <a:prstGeom prst="rect">
            <a:avLst/>
          </a:prstGeom>
          <a:noFill/>
          <a:ln>
            <a:noFill/>
          </a:ln>
        </p:spPr>
      </p:pic>
      <p:sp>
        <p:nvSpPr>
          <p:cNvPr id="349" name="Google Shape;349;p7"/>
          <p:cNvSpPr/>
          <p:nvPr/>
        </p:nvSpPr>
        <p:spPr>
          <a:xfrm>
            <a:off x="786809" y="404037"/>
            <a:ext cx="16863300" cy="1152000"/>
          </a:xfrm>
          <a:prstGeom prst="rect">
            <a:avLst/>
          </a:prstGeom>
          <a:solidFill>
            <a:srgbClr val="1D171A"/>
          </a:solidFill>
          <a:ln cap="flat" cmpd="sng" w="25400">
            <a:solidFill>
              <a:srgbClr val="1D1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0" name="Google Shape;350;p7"/>
          <p:cNvSpPr txBox="1"/>
          <p:nvPr/>
        </p:nvSpPr>
        <p:spPr>
          <a:xfrm>
            <a:off x="534650" y="3923225"/>
            <a:ext cx="16947900" cy="3694200"/>
          </a:xfrm>
          <a:prstGeom prst="rect">
            <a:avLst/>
          </a:prstGeom>
          <a:noFill/>
          <a:ln>
            <a:noFill/>
          </a:ln>
        </p:spPr>
        <p:txBody>
          <a:bodyPr anchorCtr="0" anchor="t" bIns="0" lIns="0" spcFirstLastPara="1" rIns="0" wrap="square" tIns="0">
            <a:spAutoFit/>
          </a:bodyPr>
          <a:lstStyle/>
          <a:p>
            <a:pPr indent="-419100" lvl="0" marL="457200" marR="0" rtl="0" algn="just">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Conviene no mezclar ambos ciclos (ciclo básico y ciclo profesional) para realizar las predicciones, materias de ambos ciclos tienen desempeños no muy similares, por lo que es mejor segmentar el universo de datos.</a:t>
            </a:r>
            <a:endParaRPr sz="3000">
              <a:solidFill>
                <a:srgbClr val="FFFFFF"/>
              </a:solidFill>
              <a:latin typeface="Montserrat"/>
              <a:ea typeface="Montserrat"/>
              <a:cs typeface="Montserrat"/>
              <a:sym typeface="Montserrat"/>
            </a:endParaRPr>
          </a:p>
          <a:p>
            <a:pPr indent="-419100" lvl="0" marL="457200" rtl="0" algn="just">
              <a:lnSpc>
                <a:spcPct val="140000"/>
              </a:lnSpc>
              <a:spcBef>
                <a:spcPts val="0"/>
              </a:spcBef>
              <a:spcAft>
                <a:spcPts val="0"/>
              </a:spcAft>
              <a:buClr>
                <a:schemeClr val="lt1"/>
              </a:buClr>
              <a:buSzPts val="3000"/>
              <a:buFont typeface="Montserrat"/>
              <a:buChar char="●"/>
            </a:pPr>
            <a:r>
              <a:rPr lang="en-US" sz="3000">
                <a:solidFill>
                  <a:schemeClr val="lt1"/>
                </a:solidFill>
                <a:latin typeface="Montserrat"/>
                <a:ea typeface="Montserrat"/>
                <a:cs typeface="Montserrat"/>
                <a:sym typeface="Montserrat"/>
              </a:rPr>
              <a:t>El modelo puede fallar para casos que no cumplen con el reglamento de la FIUNA.</a:t>
            </a:r>
            <a:endParaRPr sz="3000">
              <a:solidFill>
                <a:schemeClr val="lt1"/>
              </a:solidFill>
              <a:latin typeface="Montserrat"/>
              <a:ea typeface="Montserrat"/>
              <a:cs typeface="Montserrat"/>
              <a:sym typeface="Montserrat"/>
            </a:endParaRPr>
          </a:p>
          <a:p>
            <a:pPr indent="-419100" lvl="0" marL="457200" rtl="0" algn="just">
              <a:lnSpc>
                <a:spcPct val="140000"/>
              </a:lnSpc>
              <a:spcBef>
                <a:spcPts val="0"/>
              </a:spcBef>
              <a:spcAft>
                <a:spcPts val="0"/>
              </a:spcAft>
              <a:buClr>
                <a:schemeClr val="lt1"/>
              </a:buClr>
              <a:buSzPts val="3000"/>
              <a:buFont typeface="Montserrat"/>
              <a:buChar char="●"/>
            </a:pPr>
            <a:r>
              <a:rPr lang="en-US" sz="3000">
                <a:solidFill>
                  <a:schemeClr val="lt1"/>
                </a:solidFill>
                <a:latin typeface="Montserrat"/>
                <a:ea typeface="Montserrat"/>
                <a:cs typeface="Montserrat"/>
                <a:sym typeface="Montserrat"/>
              </a:rPr>
              <a:t>Se pueden realizar excepciones a estos casos para evitar esas predicciones “incorrectas”.</a:t>
            </a:r>
            <a:endParaRPr sz="3000">
              <a:solidFill>
                <a:schemeClr val="lt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71A"/>
        </a:solidFill>
      </p:bgPr>
    </p:bg>
    <p:spTree>
      <p:nvGrpSpPr>
        <p:cNvPr id="354" name="Shape 354"/>
        <p:cNvGrpSpPr/>
        <p:nvPr/>
      </p:nvGrpSpPr>
      <p:grpSpPr>
        <a:xfrm>
          <a:off x="0" y="0"/>
          <a:ext cx="0" cy="0"/>
          <a:chOff x="0" y="0"/>
          <a:chExt cx="0" cy="0"/>
        </a:xfrm>
      </p:grpSpPr>
      <p:sp>
        <p:nvSpPr>
          <p:cNvPr id="355" name="Google Shape;355;p20"/>
          <p:cNvSpPr txBox="1"/>
          <p:nvPr/>
        </p:nvSpPr>
        <p:spPr>
          <a:xfrm>
            <a:off x="5280936" y="1435725"/>
            <a:ext cx="7726128" cy="990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6000"/>
              <a:buFont typeface="Arial"/>
              <a:buNone/>
            </a:pPr>
            <a:r>
              <a:rPr b="0" i="0" lang="en-US" sz="6000" u="none" cap="none" strike="noStrike">
                <a:solidFill>
                  <a:srgbClr val="FFFFFF"/>
                </a:solidFill>
                <a:latin typeface="Arial"/>
                <a:ea typeface="Arial"/>
                <a:cs typeface="Arial"/>
                <a:sym typeface="Arial"/>
              </a:rPr>
              <a:t>Credits</a:t>
            </a:r>
            <a:endParaRPr b="0" i="0" sz="1400" u="none" cap="none" strike="noStrike">
              <a:solidFill>
                <a:srgbClr val="000000"/>
              </a:solidFill>
              <a:latin typeface="Arial"/>
              <a:ea typeface="Arial"/>
              <a:cs typeface="Arial"/>
              <a:sym typeface="Arial"/>
            </a:endParaRPr>
          </a:p>
        </p:txBody>
      </p:sp>
      <p:sp>
        <p:nvSpPr>
          <p:cNvPr id="356" name="Google Shape;356;p20"/>
          <p:cNvSpPr txBox="1"/>
          <p:nvPr/>
        </p:nvSpPr>
        <p:spPr>
          <a:xfrm>
            <a:off x="3143698" y="5332872"/>
            <a:ext cx="11810379" cy="113665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Clr>
                <a:srgbClr val="000000"/>
              </a:buClr>
              <a:buSzPts val="3500"/>
              <a:buFont typeface="Arial"/>
              <a:buNone/>
            </a:pPr>
            <a:r>
              <a:rPr b="0" i="0" lang="en-US" sz="3500" u="none" cap="none" strike="noStrike">
                <a:solidFill>
                  <a:srgbClr val="FFFFFF"/>
                </a:solidFill>
                <a:latin typeface="Montserrat"/>
                <a:ea typeface="Montserrat"/>
                <a:cs typeface="Montserrat"/>
                <a:sym typeface="Montserrat"/>
              </a:rPr>
              <a:t>This presentation template is free for everyone to use thanks to the following:</a:t>
            </a:r>
            <a:endParaRPr b="0" i="0" sz="1400" u="none" cap="none" strike="noStrike">
              <a:solidFill>
                <a:srgbClr val="000000"/>
              </a:solidFill>
              <a:latin typeface="Arial"/>
              <a:ea typeface="Arial"/>
              <a:cs typeface="Arial"/>
              <a:sym typeface="Arial"/>
            </a:endParaRPr>
          </a:p>
        </p:txBody>
      </p:sp>
      <p:sp>
        <p:nvSpPr>
          <p:cNvPr id="357" name="Google Shape;357;p20"/>
          <p:cNvSpPr txBox="1"/>
          <p:nvPr/>
        </p:nvSpPr>
        <p:spPr>
          <a:xfrm>
            <a:off x="2818025" y="7026920"/>
            <a:ext cx="12651949" cy="62103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1800"/>
              <a:buFont typeface="Arial"/>
              <a:buNone/>
            </a:pPr>
            <a:r>
              <a:rPr b="0" i="0" lang="en-US" sz="1800" u="none" cap="none" strike="noStrike">
                <a:solidFill>
                  <a:srgbClr val="FFFFFF"/>
                </a:solidFill>
                <a:latin typeface="Montserrat"/>
                <a:ea typeface="Montserrat"/>
                <a:cs typeface="Montserrat"/>
                <a:sym typeface="Montserrat"/>
              </a:rPr>
              <a:t>SlidesCarnival for the presentation template</a:t>
            </a:r>
            <a:endParaRPr b="0" i="0" sz="14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Clr>
                <a:srgbClr val="000000"/>
              </a:buClr>
              <a:buSzPts val="1800"/>
              <a:buFont typeface="Arial"/>
              <a:buNone/>
            </a:pPr>
            <a:r>
              <a:rPr b="0" i="0" lang="en-US" sz="1800" u="none" cap="none" strike="noStrike">
                <a:solidFill>
                  <a:srgbClr val="FFFFFF"/>
                </a:solidFill>
                <a:latin typeface="Montserrat"/>
                <a:ea typeface="Montserrat"/>
                <a:cs typeface="Montserrat"/>
                <a:sym typeface="Montserrat"/>
              </a:rPr>
              <a:t>Pexels for the photos</a:t>
            </a:r>
            <a:endParaRPr b="0" i="0" sz="1400" u="none" cap="none" strike="noStrike">
              <a:solidFill>
                <a:srgbClr val="000000"/>
              </a:solidFill>
              <a:latin typeface="Arial"/>
              <a:ea typeface="Arial"/>
              <a:cs typeface="Arial"/>
              <a:sym typeface="Arial"/>
            </a:endParaRPr>
          </a:p>
        </p:txBody>
      </p:sp>
      <p:sp>
        <p:nvSpPr>
          <p:cNvPr id="358" name="Google Shape;358;p20"/>
          <p:cNvSpPr txBox="1"/>
          <p:nvPr/>
        </p:nvSpPr>
        <p:spPr>
          <a:xfrm>
            <a:off x="2818025" y="8171825"/>
            <a:ext cx="12651949" cy="60325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Clr>
                <a:srgbClr val="000000"/>
              </a:buClr>
              <a:buSzPts val="3500"/>
              <a:buFont typeface="Arial"/>
              <a:buNone/>
            </a:pPr>
            <a:r>
              <a:rPr b="0" i="0" lang="en-US" sz="3500" u="none" cap="none" strike="noStrike">
                <a:solidFill>
                  <a:srgbClr val="FFFFFF"/>
                </a:solidFill>
                <a:latin typeface="Arial"/>
                <a:ea typeface="Arial"/>
                <a:cs typeface="Arial"/>
                <a:sym typeface="Arial"/>
              </a:rPr>
              <a:t>Happy designing! </a:t>
            </a:r>
            <a:endParaRPr b="0" i="0" sz="1400" u="none" cap="none" strike="noStrike">
              <a:solidFill>
                <a:srgbClr val="000000"/>
              </a:solidFill>
              <a:latin typeface="Arial"/>
              <a:ea typeface="Arial"/>
              <a:cs typeface="Arial"/>
              <a:sym typeface="Arial"/>
            </a:endParaRPr>
          </a:p>
        </p:txBody>
      </p:sp>
      <p:sp>
        <p:nvSpPr>
          <p:cNvPr id="359" name="Google Shape;359;p20"/>
          <p:cNvSpPr/>
          <p:nvPr/>
        </p:nvSpPr>
        <p:spPr>
          <a:xfrm>
            <a:off x="0" y="-11298"/>
            <a:ext cx="18288000" cy="241615"/>
          </a:xfrm>
          <a:custGeom>
            <a:rect b="b" l="l" r="r" t="t"/>
            <a:pathLst>
              <a:path extrusionOk="0" h="241615" w="18288000">
                <a:moveTo>
                  <a:pt x="0" y="0"/>
                </a:moveTo>
                <a:lnTo>
                  <a:pt x="18288000" y="0"/>
                </a:lnTo>
                <a:lnTo>
                  <a:pt x="18288000" y="241615"/>
                </a:lnTo>
                <a:lnTo>
                  <a:pt x="0" y="241615"/>
                </a:lnTo>
                <a:lnTo>
                  <a:pt x="0" y="0"/>
                </a:lnTo>
                <a:close/>
              </a:path>
            </a:pathLst>
          </a:custGeom>
          <a:blipFill rotWithShape="1">
            <a:blip r:embed="rId3">
              <a:alphaModFix/>
            </a:blip>
            <a:stretch>
              <a:fillRect b="-2743028" l="0" r="0" t="-2194765"/>
            </a:stretch>
          </a:blipFill>
          <a:ln>
            <a:noFill/>
          </a:ln>
        </p:spPr>
      </p:sp>
      <p:pic>
        <p:nvPicPr>
          <p:cNvPr id="360" name="Google Shape;360;p20"/>
          <p:cNvPicPr preferRelativeResize="0"/>
          <p:nvPr/>
        </p:nvPicPr>
        <p:blipFill rotWithShape="1">
          <a:blip r:embed="rId4">
            <a:alphaModFix/>
          </a:blip>
          <a:srcRect b="0" l="0" r="0" t="0"/>
          <a:stretch/>
        </p:blipFill>
        <p:spPr>
          <a:xfrm>
            <a:off x="6377350" y="3187937"/>
            <a:ext cx="5533299" cy="1383325"/>
          </a:xfrm>
          <a:prstGeom prst="rect">
            <a:avLst/>
          </a:prstGeom>
          <a:noFill/>
          <a:ln>
            <a:noFill/>
          </a:ln>
        </p:spPr>
      </p:pic>
      <p:pic>
        <p:nvPicPr>
          <p:cNvPr id="361" name="Google Shape;361;p20"/>
          <p:cNvPicPr preferRelativeResize="0"/>
          <p:nvPr/>
        </p:nvPicPr>
        <p:blipFill rotWithShape="1">
          <a:blip r:embed="rId5">
            <a:alphaModFix/>
          </a:blip>
          <a:srcRect b="0" l="0" r="0" t="0"/>
          <a:stretch/>
        </p:blipFill>
        <p:spPr>
          <a:xfrm>
            <a:off x="1479600" y="7026918"/>
            <a:ext cx="1783225" cy="16797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71A"/>
        </a:solidFill>
      </p:bgPr>
    </p:bg>
    <p:spTree>
      <p:nvGrpSpPr>
        <p:cNvPr id="84" name="Shape 84"/>
        <p:cNvGrpSpPr/>
        <p:nvPr/>
      </p:nvGrpSpPr>
      <p:grpSpPr>
        <a:xfrm>
          <a:off x="0" y="0"/>
          <a:ext cx="0" cy="0"/>
          <a:chOff x="0" y="0"/>
          <a:chExt cx="0" cy="0"/>
        </a:xfrm>
      </p:grpSpPr>
      <p:grpSp>
        <p:nvGrpSpPr>
          <p:cNvPr id="85" name="Google Shape;85;p2"/>
          <p:cNvGrpSpPr/>
          <p:nvPr/>
        </p:nvGrpSpPr>
        <p:grpSpPr>
          <a:xfrm>
            <a:off x="191386" y="1632121"/>
            <a:ext cx="25629528" cy="13379279"/>
            <a:chOff x="0" y="0"/>
            <a:chExt cx="2619601" cy="390138"/>
          </a:xfrm>
        </p:grpSpPr>
        <p:sp>
          <p:nvSpPr>
            <p:cNvPr id="86" name="Google Shape;86;p2"/>
            <p:cNvSpPr/>
            <p:nvPr/>
          </p:nvSpPr>
          <p:spPr>
            <a:xfrm>
              <a:off x="0" y="0"/>
              <a:ext cx="1829504" cy="242282"/>
            </a:xfrm>
            <a:custGeom>
              <a:rect b="b" l="l" r="r" t="t"/>
              <a:pathLst>
                <a:path extrusionOk="0" h="242282" w="1829504">
                  <a:moveTo>
                    <a:pt x="89162" y="0"/>
                  </a:moveTo>
                  <a:lnTo>
                    <a:pt x="1740342" y="0"/>
                  </a:lnTo>
                  <a:cubicBezTo>
                    <a:pt x="1789585" y="0"/>
                    <a:pt x="1829504" y="39919"/>
                    <a:pt x="1829504" y="89162"/>
                  </a:cubicBezTo>
                  <a:lnTo>
                    <a:pt x="1829504" y="153120"/>
                  </a:lnTo>
                  <a:cubicBezTo>
                    <a:pt x="1829504" y="202363"/>
                    <a:pt x="1789585" y="242282"/>
                    <a:pt x="1740342" y="242282"/>
                  </a:cubicBezTo>
                  <a:lnTo>
                    <a:pt x="89162" y="242282"/>
                  </a:lnTo>
                  <a:cubicBezTo>
                    <a:pt x="39919" y="242282"/>
                    <a:pt x="0" y="202363"/>
                    <a:pt x="0" y="153120"/>
                  </a:cubicBezTo>
                  <a:lnTo>
                    <a:pt x="0" y="89162"/>
                  </a:lnTo>
                  <a:cubicBezTo>
                    <a:pt x="0" y="39919"/>
                    <a:pt x="39919" y="0"/>
                    <a:pt x="89162" y="0"/>
                  </a:cubicBezTo>
                  <a:close/>
                </a:path>
              </a:pathLst>
            </a:custGeom>
            <a:solidFill>
              <a:srgbClr val="000000">
                <a:alpha val="0"/>
              </a:srgbClr>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txBox="1"/>
            <p:nvPr/>
          </p:nvSpPr>
          <p:spPr>
            <a:xfrm>
              <a:off x="790097" y="0"/>
              <a:ext cx="1829504" cy="390138"/>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8" name="Google Shape;88;p2"/>
          <p:cNvSpPr txBox="1"/>
          <p:nvPr/>
        </p:nvSpPr>
        <p:spPr>
          <a:xfrm>
            <a:off x="786809" y="1942167"/>
            <a:ext cx="16863238" cy="9971961"/>
          </a:xfrm>
          <a:prstGeom prst="rect">
            <a:avLst/>
          </a:prstGeom>
          <a:noFill/>
          <a:ln>
            <a:noFill/>
          </a:ln>
        </p:spPr>
        <p:txBody>
          <a:bodyPr anchorCtr="0" anchor="t" bIns="0" lIns="0" spcFirstLastPara="1" rIns="0" wrap="square" tIns="0">
            <a:spAutoFit/>
          </a:bodyPr>
          <a:lstStyle/>
          <a:p>
            <a:pPr indent="0" lvl="0" marL="0" marR="0" rtl="0" algn="just">
              <a:lnSpc>
                <a:spcPct val="120005"/>
              </a:lnSpc>
              <a:spcBef>
                <a:spcPts val="0"/>
              </a:spcBef>
              <a:spcAft>
                <a:spcPts val="0"/>
              </a:spcAft>
              <a:buClr>
                <a:srgbClr val="000000"/>
              </a:buClr>
              <a:buSzPts val="3600"/>
              <a:buFont typeface="Arial"/>
              <a:buNone/>
            </a:pPr>
            <a:r>
              <a:rPr b="0" i="0" lang="en-US" sz="3600" u="none" cap="none" strike="noStrike">
                <a:solidFill>
                  <a:srgbClr val="FFFFFF"/>
                </a:solidFill>
                <a:latin typeface="Arial"/>
                <a:ea typeface="Arial"/>
                <a:cs typeface="Arial"/>
                <a:sym typeface="Arial"/>
              </a:rPr>
              <a:t>Se dispone de un conjunto de datos que abarca desde el año 2021 al 2023, conteniendo información detallada de los estudiantes de la (FIUNA). Esta base de datos incluye, para cada estudiante, información sobre las materias cursadas, el año y semestre en que fueron cursadas, así como también los puntajes obtenidos en parciales, talleres, exámenes de recuperación, y las notas finales, entre otros datos relevantes.</a:t>
            </a:r>
            <a:endParaRPr/>
          </a:p>
          <a:p>
            <a:pPr indent="0" lvl="0" marL="0" marR="0" rtl="0" algn="just">
              <a:lnSpc>
                <a:spcPct val="120005"/>
              </a:lnSpc>
              <a:spcBef>
                <a:spcPts val="0"/>
              </a:spcBef>
              <a:spcAft>
                <a:spcPts val="0"/>
              </a:spcAft>
              <a:buClr>
                <a:srgbClr val="000000"/>
              </a:buClr>
              <a:buSzPts val="3600"/>
              <a:buFont typeface="Arial"/>
              <a:buNone/>
            </a:pPr>
            <a:r>
              <a:t/>
            </a:r>
            <a:endParaRPr b="0" i="0" sz="3600" u="none" cap="none" strike="noStrike">
              <a:solidFill>
                <a:srgbClr val="FFFFFF"/>
              </a:solidFill>
              <a:latin typeface="Arial"/>
              <a:ea typeface="Arial"/>
              <a:cs typeface="Arial"/>
              <a:sym typeface="Arial"/>
            </a:endParaRPr>
          </a:p>
          <a:p>
            <a:pPr indent="0" lvl="0" marL="0" marR="0" rtl="0" algn="just">
              <a:lnSpc>
                <a:spcPct val="120005"/>
              </a:lnSpc>
              <a:spcBef>
                <a:spcPts val="0"/>
              </a:spcBef>
              <a:spcAft>
                <a:spcPts val="0"/>
              </a:spcAft>
              <a:buClr>
                <a:srgbClr val="000000"/>
              </a:buClr>
              <a:buSzPts val="3600"/>
              <a:buFont typeface="Arial"/>
              <a:buNone/>
            </a:pPr>
            <a:r>
              <a:rPr b="0" i="0" lang="en-US" sz="3600" u="none" cap="none" strike="noStrike">
                <a:solidFill>
                  <a:srgbClr val="FFFFFF"/>
                </a:solidFill>
                <a:latin typeface="Arial"/>
                <a:ea typeface="Arial"/>
                <a:cs typeface="Arial"/>
                <a:sym typeface="Arial"/>
              </a:rPr>
              <a:t>Durante el desarrollo de este proyecto, nos apoyaremos en el lenguaje de programación Python para llevar a cabo el procesamiento, análisis e interpretación de estos datos, así como para la creación de visualizaciones que nos permitan comprender mejor los patrones y tendencias presentes en la información recopilada.</a:t>
            </a:r>
            <a:endParaRPr/>
          </a:p>
          <a:p>
            <a:pPr indent="0" lvl="0" marL="0" marR="0" rtl="0" algn="just">
              <a:lnSpc>
                <a:spcPct val="120005"/>
              </a:lnSpc>
              <a:spcBef>
                <a:spcPts val="0"/>
              </a:spcBef>
              <a:spcAft>
                <a:spcPts val="0"/>
              </a:spcAft>
              <a:buClr>
                <a:srgbClr val="000000"/>
              </a:buClr>
              <a:buSzPts val="3600"/>
              <a:buFont typeface="Arial"/>
              <a:buNone/>
            </a:pPr>
            <a:r>
              <a:t/>
            </a:r>
            <a:endParaRPr b="0" i="0" sz="3600" u="none" cap="none" strike="noStrike">
              <a:solidFill>
                <a:srgbClr val="FFFFFF"/>
              </a:solidFill>
              <a:latin typeface="Arial"/>
              <a:ea typeface="Arial"/>
              <a:cs typeface="Arial"/>
              <a:sym typeface="Arial"/>
            </a:endParaRPr>
          </a:p>
          <a:p>
            <a:pPr indent="0" lvl="0" marL="0" marR="0" rtl="0" algn="just">
              <a:lnSpc>
                <a:spcPct val="120005"/>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a:p>
            <a:pPr indent="0" lvl="0" marL="0" marR="0" rtl="0" algn="just">
              <a:lnSpc>
                <a:spcPct val="120005"/>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sp>
        <p:nvSpPr>
          <p:cNvPr id="89" name="Google Shape;89;p2"/>
          <p:cNvSpPr/>
          <p:nvPr/>
        </p:nvSpPr>
        <p:spPr>
          <a:xfrm>
            <a:off x="0" y="10045234"/>
            <a:ext cx="18288000" cy="238125"/>
          </a:xfrm>
          <a:custGeom>
            <a:rect b="b" l="l" r="r" t="t"/>
            <a:pathLst>
              <a:path extrusionOk="0" h="238125" w="18288000">
                <a:moveTo>
                  <a:pt x="0" y="0"/>
                </a:moveTo>
                <a:lnTo>
                  <a:pt x="18288000" y="0"/>
                </a:lnTo>
                <a:lnTo>
                  <a:pt x="18288000" y="238125"/>
                </a:lnTo>
                <a:lnTo>
                  <a:pt x="0" y="238125"/>
                </a:lnTo>
                <a:lnTo>
                  <a:pt x="0" y="0"/>
                </a:lnTo>
                <a:close/>
              </a:path>
            </a:pathLst>
          </a:custGeom>
          <a:blipFill rotWithShape="1">
            <a:blip r:embed="rId3">
              <a:alphaModFix/>
            </a:blip>
            <a:stretch>
              <a:fillRect b="-3475197" l="0" r="0" t="-1537266"/>
            </a:stretch>
          </a:blipFill>
          <a:ln>
            <a:noFill/>
          </a:ln>
        </p:spPr>
      </p:sp>
      <p:sp>
        <p:nvSpPr>
          <p:cNvPr id="90" name="Google Shape;90;p2"/>
          <p:cNvSpPr/>
          <p:nvPr/>
        </p:nvSpPr>
        <p:spPr>
          <a:xfrm>
            <a:off x="0" y="8006"/>
            <a:ext cx="18288000" cy="238125"/>
          </a:xfrm>
          <a:custGeom>
            <a:rect b="b" l="l" r="r" t="t"/>
            <a:pathLst>
              <a:path extrusionOk="0" h="238125" w="18288000">
                <a:moveTo>
                  <a:pt x="0" y="0"/>
                </a:moveTo>
                <a:lnTo>
                  <a:pt x="18288000" y="0"/>
                </a:lnTo>
                <a:lnTo>
                  <a:pt x="18288000" y="238125"/>
                </a:lnTo>
                <a:lnTo>
                  <a:pt x="0" y="238125"/>
                </a:lnTo>
                <a:lnTo>
                  <a:pt x="0" y="0"/>
                </a:lnTo>
                <a:close/>
              </a:path>
            </a:pathLst>
          </a:custGeom>
          <a:blipFill rotWithShape="1">
            <a:blip r:embed="rId3">
              <a:alphaModFix/>
            </a:blip>
            <a:stretch>
              <a:fillRect b="-3475197" l="0" r="0" t="-1537266"/>
            </a:stretch>
          </a:blipFill>
          <a:ln>
            <a:noFill/>
          </a:ln>
        </p:spPr>
      </p:sp>
      <p:sp>
        <p:nvSpPr>
          <p:cNvPr id="91" name="Google Shape;91;p2"/>
          <p:cNvSpPr/>
          <p:nvPr/>
        </p:nvSpPr>
        <p:spPr>
          <a:xfrm>
            <a:off x="786809" y="404037"/>
            <a:ext cx="16863238" cy="1151884"/>
          </a:xfrm>
          <a:prstGeom prst="rect">
            <a:avLst/>
          </a:prstGeom>
          <a:solidFill>
            <a:srgbClr val="1D171A"/>
          </a:solidFill>
          <a:ln cap="flat" cmpd="sng" w="25400">
            <a:solidFill>
              <a:srgbClr val="1D1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2" name="Google Shape;92;p2"/>
          <p:cNvSpPr txBox="1"/>
          <p:nvPr/>
        </p:nvSpPr>
        <p:spPr>
          <a:xfrm>
            <a:off x="637953" y="540151"/>
            <a:ext cx="16507551" cy="110799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6000"/>
              <a:buFont typeface="Arial"/>
              <a:buNone/>
            </a:pPr>
            <a:r>
              <a:rPr b="1" i="0" lang="en-US" sz="6000" u="none" cap="none" strike="noStrike">
                <a:solidFill>
                  <a:srgbClr val="FFFFFF"/>
                </a:solidFill>
                <a:latin typeface="Arial"/>
                <a:ea typeface="Arial"/>
                <a:cs typeface="Arial"/>
                <a:sym typeface="Arial"/>
              </a:rPr>
              <a:t>INTRODUCCIÓN</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71A"/>
        </a:solidFill>
      </p:bgPr>
    </p:bg>
    <p:spTree>
      <p:nvGrpSpPr>
        <p:cNvPr id="96" name="Shape 96"/>
        <p:cNvGrpSpPr/>
        <p:nvPr/>
      </p:nvGrpSpPr>
      <p:grpSpPr>
        <a:xfrm>
          <a:off x="0" y="0"/>
          <a:ext cx="0" cy="0"/>
          <a:chOff x="0" y="0"/>
          <a:chExt cx="0" cy="0"/>
        </a:xfrm>
      </p:grpSpPr>
      <p:sp>
        <p:nvSpPr>
          <p:cNvPr id="97" name="Google Shape;97;p3"/>
          <p:cNvSpPr/>
          <p:nvPr/>
        </p:nvSpPr>
        <p:spPr>
          <a:xfrm>
            <a:off x="11215460" y="1645114"/>
            <a:ext cx="5286919" cy="7420911"/>
          </a:xfrm>
          <a:custGeom>
            <a:rect b="b" l="l" r="r" t="t"/>
            <a:pathLst>
              <a:path extrusionOk="0" h="867537" w="618064">
                <a:moveTo>
                  <a:pt x="309032" y="0"/>
                </a:moveTo>
                <a:cubicBezTo>
                  <a:pt x="138358" y="0"/>
                  <a:pt x="0" y="194205"/>
                  <a:pt x="0" y="433768"/>
                </a:cubicBezTo>
                <a:cubicBezTo>
                  <a:pt x="0" y="673332"/>
                  <a:pt x="138358" y="867537"/>
                  <a:pt x="309032" y="867537"/>
                </a:cubicBezTo>
                <a:cubicBezTo>
                  <a:pt x="479706" y="867537"/>
                  <a:pt x="618064" y="673332"/>
                  <a:pt x="618064" y="433768"/>
                </a:cubicBezTo>
                <a:cubicBezTo>
                  <a:pt x="618064" y="194205"/>
                  <a:pt x="479706" y="0"/>
                  <a:pt x="309032" y="0"/>
                </a:cubicBezTo>
                <a:close/>
              </a:path>
            </a:pathLst>
          </a:custGeom>
          <a:solidFill>
            <a:srgbClr val="000000">
              <a:alpha val="0"/>
            </a:srgbClr>
          </a:soli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 name="Google Shape;98;p3"/>
          <p:cNvGrpSpPr/>
          <p:nvPr/>
        </p:nvGrpSpPr>
        <p:grpSpPr>
          <a:xfrm>
            <a:off x="354718" y="3704254"/>
            <a:ext cx="1865087" cy="2116435"/>
            <a:chOff x="0" y="-47625"/>
            <a:chExt cx="313713" cy="324751"/>
          </a:xfrm>
        </p:grpSpPr>
        <p:sp>
          <p:nvSpPr>
            <p:cNvPr id="99" name="Google Shape;99;p3"/>
            <p:cNvSpPr/>
            <p:nvPr/>
          </p:nvSpPr>
          <p:spPr>
            <a:xfrm>
              <a:off x="0" y="0"/>
              <a:ext cx="313713" cy="277126"/>
            </a:xfrm>
            <a:custGeom>
              <a:rect b="b" l="l" r="r" t="t"/>
              <a:pathLst>
                <a:path extrusionOk="0" h="277126" w="313713">
                  <a:moveTo>
                    <a:pt x="138563" y="0"/>
                  </a:moveTo>
                  <a:lnTo>
                    <a:pt x="175150" y="0"/>
                  </a:lnTo>
                  <a:cubicBezTo>
                    <a:pt x="211899" y="0"/>
                    <a:pt x="247143" y="14599"/>
                    <a:pt x="273128" y="40584"/>
                  </a:cubicBezTo>
                  <a:cubicBezTo>
                    <a:pt x="299114" y="66570"/>
                    <a:pt x="313713" y="101814"/>
                    <a:pt x="313713" y="138563"/>
                  </a:cubicBezTo>
                  <a:lnTo>
                    <a:pt x="313713" y="138563"/>
                  </a:lnTo>
                  <a:cubicBezTo>
                    <a:pt x="313713" y="215089"/>
                    <a:pt x="251676" y="277126"/>
                    <a:pt x="175150" y="277126"/>
                  </a:cubicBezTo>
                  <a:lnTo>
                    <a:pt x="138563" y="277126"/>
                  </a:lnTo>
                  <a:cubicBezTo>
                    <a:pt x="62037" y="277126"/>
                    <a:pt x="0" y="215089"/>
                    <a:pt x="0" y="138563"/>
                  </a:cubicBezTo>
                  <a:lnTo>
                    <a:pt x="0" y="138563"/>
                  </a:lnTo>
                  <a:cubicBezTo>
                    <a:pt x="0" y="62037"/>
                    <a:pt x="62037" y="0"/>
                    <a:pt x="138563" y="0"/>
                  </a:cubicBezTo>
                  <a:close/>
                </a:path>
              </a:pathLst>
            </a:custGeom>
            <a:solidFill>
              <a:srgbClr val="000000">
                <a:alpha val="0"/>
              </a:srgbClr>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
            <p:cNvSpPr txBox="1"/>
            <p:nvPr/>
          </p:nvSpPr>
          <p:spPr>
            <a:xfrm>
              <a:off x="0" y="-47625"/>
              <a:ext cx="313713" cy="324751"/>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01" name="Google Shape;101;p3"/>
          <p:cNvGrpSpPr/>
          <p:nvPr/>
        </p:nvGrpSpPr>
        <p:grpSpPr>
          <a:xfrm>
            <a:off x="11138170" y="4014290"/>
            <a:ext cx="349367" cy="349367"/>
            <a:chOff x="0" y="0"/>
            <a:chExt cx="812800" cy="812800"/>
          </a:xfrm>
        </p:grpSpPr>
        <p:sp>
          <p:nvSpPr>
            <p:cNvPr id="102" name="Google Shape;102;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4" name="Google Shape;104;p3"/>
          <p:cNvSpPr txBox="1"/>
          <p:nvPr/>
        </p:nvSpPr>
        <p:spPr>
          <a:xfrm>
            <a:off x="2547494" y="1789575"/>
            <a:ext cx="5236200" cy="118500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Clr>
                <a:srgbClr val="000000"/>
              </a:buClr>
              <a:buSzPts val="3499"/>
              <a:buFont typeface="Arial"/>
              <a:buNone/>
            </a:pPr>
            <a:r>
              <a:rPr lang="en-US" sz="7699">
                <a:solidFill>
                  <a:srgbClr val="FFFFFF"/>
                </a:solidFill>
              </a:rPr>
              <a:t>OBJETIVO</a:t>
            </a:r>
            <a:endParaRPr b="0" i="0" sz="5600" u="none" cap="none" strike="noStrike">
              <a:solidFill>
                <a:srgbClr val="000000"/>
              </a:solidFill>
              <a:latin typeface="Arial"/>
              <a:ea typeface="Arial"/>
              <a:cs typeface="Arial"/>
              <a:sym typeface="Arial"/>
            </a:endParaRPr>
          </a:p>
        </p:txBody>
      </p:sp>
      <p:sp>
        <p:nvSpPr>
          <p:cNvPr id="105" name="Google Shape;105;p3"/>
          <p:cNvSpPr txBox="1"/>
          <p:nvPr/>
        </p:nvSpPr>
        <p:spPr>
          <a:xfrm>
            <a:off x="2541238" y="3208125"/>
            <a:ext cx="8275500" cy="46299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Clr>
                <a:srgbClr val="000000"/>
              </a:buClr>
              <a:buSzPts val="1800"/>
              <a:buFont typeface="Arial"/>
              <a:buNone/>
            </a:pPr>
            <a:r>
              <a:rPr lang="en-US" sz="3200">
                <a:solidFill>
                  <a:srgbClr val="FFFFFF"/>
                </a:solidFill>
                <a:latin typeface="Montserrat"/>
                <a:ea typeface="Montserrat"/>
                <a:cs typeface="Montserrat"/>
                <a:sym typeface="Montserrat"/>
              </a:rPr>
              <a:t>Desarrollar un modelo predictivo de inteligencia artificial utilizando el lenguaje de programación Python, con el fin de predecir la probabilidad de que un estudiante apruebe una materia en función de su desempeño académico</a:t>
            </a:r>
            <a:endParaRPr sz="3200">
              <a:solidFill>
                <a:srgbClr val="FFFFFF"/>
              </a:solidFill>
              <a:latin typeface="Montserrat"/>
              <a:ea typeface="Montserrat"/>
              <a:cs typeface="Montserrat"/>
              <a:sym typeface="Montserrat"/>
            </a:endParaRPr>
          </a:p>
          <a:p>
            <a:pPr indent="0" lvl="0" marL="0" marR="0" rtl="0" algn="just">
              <a:lnSpc>
                <a:spcPct val="140000"/>
              </a:lnSpc>
              <a:spcBef>
                <a:spcPts val="0"/>
              </a:spcBef>
              <a:spcAft>
                <a:spcPts val="0"/>
              </a:spcAft>
              <a:buClr>
                <a:srgbClr val="000000"/>
              </a:buClr>
              <a:buSzPts val="1800"/>
              <a:buFont typeface="Arial"/>
              <a:buNone/>
            </a:pPr>
            <a:r>
              <a:t/>
            </a:r>
            <a:endParaRPr sz="3200">
              <a:solidFill>
                <a:srgbClr val="FFFFFF"/>
              </a:solidFill>
              <a:latin typeface="Montserrat"/>
              <a:ea typeface="Montserrat"/>
              <a:cs typeface="Montserrat"/>
              <a:sym typeface="Montserrat"/>
            </a:endParaRPr>
          </a:p>
        </p:txBody>
      </p:sp>
      <p:sp>
        <p:nvSpPr>
          <p:cNvPr id="106" name="Google Shape;106;p3"/>
          <p:cNvSpPr/>
          <p:nvPr/>
        </p:nvSpPr>
        <p:spPr>
          <a:xfrm>
            <a:off x="0" y="24424"/>
            <a:ext cx="18288000" cy="238125"/>
          </a:xfrm>
          <a:custGeom>
            <a:rect b="b" l="l" r="r" t="t"/>
            <a:pathLst>
              <a:path extrusionOk="0" h="238125" w="18288000">
                <a:moveTo>
                  <a:pt x="0" y="0"/>
                </a:moveTo>
                <a:lnTo>
                  <a:pt x="18288000" y="0"/>
                </a:lnTo>
                <a:lnTo>
                  <a:pt x="18288000" y="238125"/>
                </a:lnTo>
                <a:lnTo>
                  <a:pt x="0" y="238125"/>
                </a:lnTo>
                <a:lnTo>
                  <a:pt x="0" y="0"/>
                </a:lnTo>
                <a:close/>
              </a:path>
            </a:pathLst>
          </a:custGeom>
          <a:blipFill rotWithShape="1">
            <a:blip r:embed="rId3">
              <a:alphaModFix/>
            </a:blip>
            <a:stretch>
              <a:fillRect b="-3475197" l="0" r="0" t="-1537266"/>
            </a:stretch>
          </a:blipFill>
          <a:ln>
            <a:noFill/>
          </a:ln>
        </p:spPr>
      </p:sp>
      <p:pic>
        <p:nvPicPr>
          <p:cNvPr id="107" name="Google Shape;107;p3"/>
          <p:cNvPicPr preferRelativeResize="0"/>
          <p:nvPr/>
        </p:nvPicPr>
        <p:blipFill rotWithShape="1">
          <a:blip r:embed="rId4">
            <a:alphaModFix/>
          </a:blip>
          <a:srcRect b="0" l="0" r="0" t="0"/>
          <a:stretch/>
        </p:blipFill>
        <p:spPr>
          <a:xfrm>
            <a:off x="11590587" y="1979323"/>
            <a:ext cx="4536658" cy="6752524"/>
          </a:xfrm>
          <a:prstGeom prst="rect">
            <a:avLst/>
          </a:prstGeom>
          <a:noFill/>
          <a:ln>
            <a:noFill/>
          </a:ln>
        </p:spPr>
      </p:pic>
      <p:pic>
        <p:nvPicPr>
          <p:cNvPr id="108" name="Google Shape;108;p3"/>
          <p:cNvPicPr preferRelativeResize="0"/>
          <p:nvPr/>
        </p:nvPicPr>
        <p:blipFill rotWithShape="1">
          <a:blip r:embed="rId5">
            <a:alphaModFix/>
          </a:blip>
          <a:srcRect b="0" l="0" r="0" t="0"/>
          <a:stretch/>
        </p:blipFill>
        <p:spPr>
          <a:xfrm>
            <a:off x="763083" y="4313544"/>
            <a:ext cx="1048352" cy="1177503"/>
          </a:xfrm>
          <a:prstGeom prst="rect">
            <a:avLst/>
          </a:prstGeom>
          <a:solidFill>
            <a:srgbClr val="000000">
              <a:alpha val="0"/>
            </a:srgbClr>
          </a:solidFill>
          <a:ln cap="sq" cmpd="sng" w="19050">
            <a:solidFill>
              <a:srgbClr val="FFFFFF"/>
            </a:solidFill>
            <a:prstDash val="solid"/>
            <a:miter lim="8000"/>
            <a:headEnd len="sm" w="sm" type="none"/>
            <a:tailEnd len="sm" w="sm" type="none"/>
          </a:ln>
        </p:spPr>
      </p:pic>
      <p:pic>
        <p:nvPicPr>
          <p:cNvPr id="109" name="Google Shape;109;p3"/>
          <p:cNvPicPr preferRelativeResize="0"/>
          <p:nvPr/>
        </p:nvPicPr>
        <p:blipFill rotWithShape="1">
          <a:blip r:embed="rId6">
            <a:alphaModFix/>
          </a:blip>
          <a:srcRect b="0" l="0" r="0" t="0"/>
          <a:stretch/>
        </p:blipFill>
        <p:spPr>
          <a:xfrm>
            <a:off x="1028699" y="646562"/>
            <a:ext cx="542723" cy="535675"/>
          </a:xfrm>
          <a:prstGeom prst="rect">
            <a:avLst/>
          </a:prstGeom>
          <a:noFill/>
          <a:ln>
            <a:noFill/>
          </a:ln>
        </p:spPr>
      </p:pic>
      <p:sp>
        <p:nvSpPr>
          <p:cNvPr id="110" name="Google Shape;110;p3"/>
          <p:cNvSpPr/>
          <p:nvPr/>
        </p:nvSpPr>
        <p:spPr>
          <a:xfrm>
            <a:off x="786809" y="404037"/>
            <a:ext cx="16863300" cy="1152000"/>
          </a:xfrm>
          <a:prstGeom prst="rect">
            <a:avLst/>
          </a:prstGeom>
          <a:solidFill>
            <a:srgbClr val="1D171A"/>
          </a:solidFill>
          <a:ln cap="flat" cmpd="sng" w="25400">
            <a:solidFill>
              <a:srgbClr val="1D1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71A"/>
        </a:solidFill>
      </p:bgPr>
    </p:bg>
    <p:spTree>
      <p:nvGrpSpPr>
        <p:cNvPr id="114" name="Shape 114"/>
        <p:cNvGrpSpPr/>
        <p:nvPr/>
      </p:nvGrpSpPr>
      <p:grpSpPr>
        <a:xfrm>
          <a:off x="0" y="0"/>
          <a:ext cx="0" cy="0"/>
          <a:chOff x="0" y="0"/>
          <a:chExt cx="0" cy="0"/>
        </a:xfrm>
      </p:grpSpPr>
      <p:sp>
        <p:nvSpPr>
          <p:cNvPr id="115" name="Google Shape;115;g2119bbc5ffb_0_2"/>
          <p:cNvSpPr/>
          <p:nvPr/>
        </p:nvSpPr>
        <p:spPr>
          <a:xfrm>
            <a:off x="11215460" y="1645114"/>
            <a:ext cx="5287538" cy="7421779"/>
          </a:xfrm>
          <a:custGeom>
            <a:rect b="b" l="l" r="r" t="t"/>
            <a:pathLst>
              <a:path extrusionOk="0" h="867537" w="618064">
                <a:moveTo>
                  <a:pt x="309032" y="0"/>
                </a:moveTo>
                <a:cubicBezTo>
                  <a:pt x="138358" y="0"/>
                  <a:pt x="0" y="194205"/>
                  <a:pt x="0" y="433768"/>
                </a:cubicBezTo>
                <a:cubicBezTo>
                  <a:pt x="0" y="673332"/>
                  <a:pt x="138358" y="867537"/>
                  <a:pt x="309032" y="867537"/>
                </a:cubicBezTo>
                <a:cubicBezTo>
                  <a:pt x="479706" y="867537"/>
                  <a:pt x="618064" y="673332"/>
                  <a:pt x="618064" y="433768"/>
                </a:cubicBezTo>
                <a:cubicBezTo>
                  <a:pt x="618064" y="194205"/>
                  <a:pt x="479706" y="0"/>
                  <a:pt x="309032" y="0"/>
                </a:cubicBezTo>
                <a:close/>
              </a:path>
            </a:pathLst>
          </a:custGeom>
          <a:solidFill>
            <a:srgbClr val="000000">
              <a:alpha val="0"/>
            </a:srgbClr>
          </a:solidFill>
          <a:ln cap="sq" cmpd="sng" w="1905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2119bbc5ffb_0_2"/>
          <p:cNvSpPr txBox="1"/>
          <p:nvPr/>
        </p:nvSpPr>
        <p:spPr>
          <a:xfrm>
            <a:off x="2236451" y="2522325"/>
            <a:ext cx="8847000" cy="6926700"/>
          </a:xfrm>
          <a:prstGeom prst="rect">
            <a:avLst/>
          </a:prstGeom>
          <a:noFill/>
          <a:ln>
            <a:noFill/>
          </a:ln>
        </p:spPr>
        <p:txBody>
          <a:bodyPr anchorCtr="0" anchor="t" bIns="0" lIns="0" spcFirstLastPara="1" rIns="0" wrap="square" tIns="0">
            <a:spAutoFit/>
          </a:bodyPr>
          <a:lstStyle/>
          <a:p>
            <a:pPr indent="-419100" lvl="0" marL="457200" marR="0" rtl="0" algn="just">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Revisar y limpiar los datos para eliminar inconsistencias, valores nulos o incorrectos.</a:t>
            </a:r>
            <a:endParaRPr sz="3000">
              <a:solidFill>
                <a:srgbClr val="FFFFFF"/>
              </a:solidFill>
              <a:latin typeface="Montserrat"/>
              <a:ea typeface="Montserrat"/>
              <a:cs typeface="Montserrat"/>
              <a:sym typeface="Montserrat"/>
            </a:endParaRPr>
          </a:p>
          <a:p>
            <a:pPr indent="-419100" lvl="0" marL="457200" marR="0" rtl="0" algn="just">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Realizar </a:t>
            </a:r>
            <a:r>
              <a:rPr lang="en-US" sz="3000">
                <a:solidFill>
                  <a:srgbClr val="FFFFFF"/>
                </a:solidFill>
                <a:latin typeface="Montserrat"/>
                <a:ea typeface="Montserrat"/>
                <a:cs typeface="Montserrat"/>
                <a:sym typeface="Montserrat"/>
              </a:rPr>
              <a:t>análisis</a:t>
            </a:r>
            <a:r>
              <a:rPr lang="en-US" sz="3000">
                <a:solidFill>
                  <a:srgbClr val="FFFFFF"/>
                </a:solidFill>
                <a:latin typeface="Montserrat"/>
                <a:ea typeface="Montserrat"/>
                <a:cs typeface="Montserrat"/>
                <a:sym typeface="Montserrat"/>
              </a:rPr>
              <a:t> descriptivos para entender la distribución de las notas y puntajes a través de visualizaciones, utilizando lenguaje de programación Python.</a:t>
            </a:r>
            <a:endParaRPr sz="3000">
              <a:solidFill>
                <a:srgbClr val="FFFFFF"/>
              </a:solidFill>
              <a:latin typeface="Montserrat"/>
              <a:ea typeface="Montserrat"/>
              <a:cs typeface="Montserrat"/>
              <a:sym typeface="Montserrat"/>
            </a:endParaRPr>
          </a:p>
          <a:p>
            <a:pPr indent="-419100" lvl="0" marL="457200" marR="0" rtl="0" algn="just">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Seleccionar un algoritmo de clasificación apropiado.</a:t>
            </a:r>
            <a:endParaRPr sz="3000">
              <a:solidFill>
                <a:srgbClr val="FFFFFF"/>
              </a:solidFill>
              <a:latin typeface="Montserrat"/>
              <a:ea typeface="Montserrat"/>
              <a:cs typeface="Montserrat"/>
              <a:sym typeface="Montserrat"/>
            </a:endParaRPr>
          </a:p>
          <a:p>
            <a:pPr indent="-419100" lvl="0" marL="457200" marR="0" rtl="0" algn="just">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Implementar el modelo seleccionado.</a:t>
            </a:r>
            <a:endParaRPr sz="3000">
              <a:solidFill>
                <a:srgbClr val="FFFFFF"/>
              </a:solidFill>
              <a:latin typeface="Montserrat"/>
              <a:ea typeface="Montserrat"/>
              <a:cs typeface="Montserrat"/>
              <a:sym typeface="Montserrat"/>
            </a:endParaRPr>
          </a:p>
          <a:p>
            <a:pPr indent="-419100" lvl="0" marL="457200" marR="0" rtl="0" algn="just">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Realizar las predicciones con una precisión mayor al 80%.</a:t>
            </a:r>
            <a:endParaRPr sz="3000">
              <a:solidFill>
                <a:srgbClr val="FFFFFF"/>
              </a:solidFill>
              <a:latin typeface="Montserrat"/>
              <a:ea typeface="Montserrat"/>
              <a:cs typeface="Montserrat"/>
              <a:sym typeface="Montserrat"/>
            </a:endParaRPr>
          </a:p>
        </p:txBody>
      </p:sp>
      <p:grpSp>
        <p:nvGrpSpPr>
          <p:cNvPr id="117" name="Google Shape;117;g2119bbc5ffb_0_2"/>
          <p:cNvGrpSpPr/>
          <p:nvPr/>
        </p:nvGrpSpPr>
        <p:grpSpPr>
          <a:xfrm>
            <a:off x="354718" y="3704254"/>
            <a:ext cx="1865604" cy="2117406"/>
            <a:chOff x="0" y="-47625"/>
            <a:chExt cx="313800" cy="324900"/>
          </a:xfrm>
        </p:grpSpPr>
        <p:sp>
          <p:nvSpPr>
            <p:cNvPr id="118" name="Google Shape;118;g2119bbc5ffb_0_2"/>
            <p:cNvSpPr/>
            <p:nvPr/>
          </p:nvSpPr>
          <p:spPr>
            <a:xfrm>
              <a:off x="0" y="0"/>
              <a:ext cx="313713" cy="277126"/>
            </a:xfrm>
            <a:custGeom>
              <a:rect b="b" l="l" r="r" t="t"/>
              <a:pathLst>
                <a:path extrusionOk="0" h="277126" w="313713">
                  <a:moveTo>
                    <a:pt x="138563" y="0"/>
                  </a:moveTo>
                  <a:lnTo>
                    <a:pt x="175150" y="0"/>
                  </a:lnTo>
                  <a:cubicBezTo>
                    <a:pt x="211899" y="0"/>
                    <a:pt x="247143" y="14599"/>
                    <a:pt x="273128" y="40584"/>
                  </a:cubicBezTo>
                  <a:cubicBezTo>
                    <a:pt x="299114" y="66570"/>
                    <a:pt x="313713" y="101814"/>
                    <a:pt x="313713" y="138563"/>
                  </a:cubicBezTo>
                  <a:lnTo>
                    <a:pt x="313713" y="138563"/>
                  </a:lnTo>
                  <a:cubicBezTo>
                    <a:pt x="313713" y="215089"/>
                    <a:pt x="251676" y="277126"/>
                    <a:pt x="175150" y="277126"/>
                  </a:cubicBezTo>
                  <a:lnTo>
                    <a:pt x="138563" y="277126"/>
                  </a:lnTo>
                  <a:cubicBezTo>
                    <a:pt x="62037" y="277126"/>
                    <a:pt x="0" y="215089"/>
                    <a:pt x="0" y="138563"/>
                  </a:cubicBezTo>
                  <a:lnTo>
                    <a:pt x="0" y="138563"/>
                  </a:lnTo>
                  <a:cubicBezTo>
                    <a:pt x="0" y="62037"/>
                    <a:pt x="62037" y="0"/>
                    <a:pt x="138563" y="0"/>
                  </a:cubicBezTo>
                  <a:close/>
                </a:path>
              </a:pathLst>
            </a:custGeom>
            <a:solidFill>
              <a:srgbClr val="000000">
                <a:alpha val="0"/>
              </a:srgbClr>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2119bbc5ffb_0_2"/>
            <p:cNvSpPr txBox="1"/>
            <p:nvPr/>
          </p:nvSpPr>
          <p:spPr>
            <a:xfrm>
              <a:off x="0" y="-47625"/>
              <a:ext cx="313800" cy="3249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20" name="Google Shape;120;g2119bbc5ffb_0_2"/>
          <p:cNvGrpSpPr/>
          <p:nvPr/>
        </p:nvGrpSpPr>
        <p:grpSpPr>
          <a:xfrm>
            <a:off x="11138170" y="4014290"/>
            <a:ext cx="349341" cy="349341"/>
            <a:chOff x="0" y="0"/>
            <a:chExt cx="812800" cy="812800"/>
          </a:xfrm>
        </p:grpSpPr>
        <p:sp>
          <p:nvSpPr>
            <p:cNvPr id="121" name="Google Shape;121;g2119bbc5ffb_0_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2119bbc5ffb_0_2"/>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3" name="Google Shape;123;g2119bbc5ffb_0_2"/>
          <p:cNvSpPr txBox="1"/>
          <p:nvPr/>
        </p:nvSpPr>
        <p:spPr>
          <a:xfrm>
            <a:off x="2335925" y="1408575"/>
            <a:ext cx="10944300" cy="95430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Clr>
                <a:srgbClr val="000000"/>
              </a:buClr>
              <a:buSzPts val="3499"/>
              <a:buFont typeface="Arial"/>
              <a:buNone/>
            </a:pPr>
            <a:r>
              <a:rPr lang="en-US" sz="6199">
                <a:solidFill>
                  <a:srgbClr val="FFFFFF"/>
                </a:solidFill>
              </a:rPr>
              <a:t>OBJETIVOS ESPECÍFICOS</a:t>
            </a:r>
            <a:endParaRPr b="0" i="0" sz="4100" u="none" cap="none" strike="noStrike">
              <a:solidFill>
                <a:srgbClr val="000000"/>
              </a:solidFill>
              <a:latin typeface="Arial"/>
              <a:ea typeface="Arial"/>
              <a:cs typeface="Arial"/>
              <a:sym typeface="Arial"/>
            </a:endParaRPr>
          </a:p>
        </p:txBody>
      </p:sp>
      <p:sp>
        <p:nvSpPr>
          <p:cNvPr id="124" name="Google Shape;124;g2119bbc5ffb_0_2"/>
          <p:cNvSpPr/>
          <p:nvPr/>
        </p:nvSpPr>
        <p:spPr>
          <a:xfrm>
            <a:off x="0" y="24424"/>
            <a:ext cx="18288000" cy="238125"/>
          </a:xfrm>
          <a:custGeom>
            <a:rect b="b" l="l" r="r" t="t"/>
            <a:pathLst>
              <a:path extrusionOk="0" h="238125" w="18288000">
                <a:moveTo>
                  <a:pt x="0" y="0"/>
                </a:moveTo>
                <a:lnTo>
                  <a:pt x="18288000" y="0"/>
                </a:lnTo>
                <a:lnTo>
                  <a:pt x="18288000" y="238125"/>
                </a:lnTo>
                <a:lnTo>
                  <a:pt x="0" y="238125"/>
                </a:lnTo>
                <a:lnTo>
                  <a:pt x="0" y="0"/>
                </a:lnTo>
                <a:close/>
              </a:path>
            </a:pathLst>
          </a:custGeom>
          <a:blipFill rotWithShape="1">
            <a:blip r:embed="rId3">
              <a:alphaModFix/>
            </a:blip>
            <a:stretch>
              <a:fillRect b="-3473379" l="0" r="0" t="-1536485"/>
            </a:stretch>
          </a:blipFill>
          <a:ln>
            <a:noFill/>
          </a:ln>
        </p:spPr>
      </p:sp>
      <p:pic>
        <p:nvPicPr>
          <p:cNvPr id="125" name="Google Shape;125;g2119bbc5ffb_0_2"/>
          <p:cNvPicPr preferRelativeResize="0"/>
          <p:nvPr/>
        </p:nvPicPr>
        <p:blipFill rotWithShape="1">
          <a:blip r:embed="rId4">
            <a:alphaModFix/>
          </a:blip>
          <a:srcRect b="0" l="0" r="0" t="0"/>
          <a:stretch/>
        </p:blipFill>
        <p:spPr>
          <a:xfrm>
            <a:off x="11590587" y="1979323"/>
            <a:ext cx="4536658" cy="6752524"/>
          </a:xfrm>
          <a:prstGeom prst="rect">
            <a:avLst/>
          </a:prstGeom>
          <a:noFill/>
          <a:ln>
            <a:noFill/>
          </a:ln>
        </p:spPr>
      </p:pic>
      <p:pic>
        <p:nvPicPr>
          <p:cNvPr id="126" name="Google Shape;126;g2119bbc5ffb_0_2"/>
          <p:cNvPicPr preferRelativeResize="0"/>
          <p:nvPr/>
        </p:nvPicPr>
        <p:blipFill rotWithShape="1">
          <a:blip r:embed="rId5">
            <a:alphaModFix/>
          </a:blip>
          <a:srcRect b="0" l="0" r="0" t="0"/>
          <a:stretch/>
        </p:blipFill>
        <p:spPr>
          <a:xfrm>
            <a:off x="763083" y="4313544"/>
            <a:ext cx="1048352" cy="1177503"/>
          </a:xfrm>
          <a:prstGeom prst="rect">
            <a:avLst/>
          </a:prstGeom>
          <a:solidFill>
            <a:srgbClr val="000000">
              <a:alpha val="0"/>
            </a:srgbClr>
          </a:solidFill>
          <a:ln cap="sq" cmpd="sng" w="19050">
            <a:solidFill>
              <a:srgbClr val="FFFFFF"/>
            </a:solidFill>
            <a:prstDash val="solid"/>
            <a:miter lim="8000"/>
            <a:headEnd len="sm" w="sm" type="none"/>
            <a:tailEnd len="sm" w="sm" type="none"/>
          </a:ln>
        </p:spPr>
      </p:pic>
      <p:pic>
        <p:nvPicPr>
          <p:cNvPr id="127" name="Google Shape;127;g2119bbc5ffb_0_2"/>
          <p:cNvPicPr preferRelativeResize="0"/>
          <p:nvPr/>
        </p:nvPicPr>
        <p:blipFill rotWithShape="1">
          <a:blip r:embed="rId6">
            <a:alphaModFix/>
          </a:blip>
          <a:srcRect b="0" l="0" r="0" t="0"/>
          <a:stretch/>
        </p:blipFill>
        <p:spPr>
          <a:xfrm>
            <a:off x="1028699" y="646562"/>
            <a:ext cx="542723" cy="535675"/>
          </a:xfrm>
          <a:prstGeom prst="rect">
            <a:avLst/>
          </a:prstGeom>
          <a:noFill/>
          <a:ln>
            <a:noFill/>
          </a:ln>
        </p:spPr>
      </p:pic>
      <p:sp>
        <p:nvSpPr>
          <p:cNvPr id="128" name="Google Shape;128;g2119bbc5ffb_0_2"/>
          <p:cNvSpPr/>
          <p:nvPr/>
        </p:nvSpPr>
        <p:spPr>
          <a:xfrm>
            <a:off x="786809" y="404037"/>
            <a:ext cx="16863300" cy="1152000"/>
          </a:xfrm>
          <a:prstGeom prst="rect">
            <a:avLst/>
          </a:prstGeom>
          <a:solidFill>
            <a:srgbClr val="1D171A"/>
          </a:solidFill>
          <a:ln cap="flat" cmpd="sng" w="25400">
            <a:solidFill>
              <a:srgbClr val="1D1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71A"/>
        </a:solidFill>
      </p:bgPr>
    </p:bg>
    <p:spTree>
      <p:nvGrpSpPr>
        <p:cNvPr id="132" name="Shape 132"/>
        <p:cNvGrpSpPr/>
        <p:nvPr/>
      </p:nvGrpSpPr>
      <p:grpSpPr>
        <a:xfrm>
          <a:off x="0" y="0"/>
          <a:ext cx="0" cy="0"/>
          <a:chOff x="0" y="0"/>
          <a:chExt cx="0" cy="0"/>
        </a:xfrm>
      </p:grpSpPr>
      <p:sp>
        <p:nvSpPr>
          <p:cNvPr id="133" name="Google Shape;133;p4"/>
          <p:cNvSpPr txBox="1"/>
          <p:nvPr/>
        </p:nvSpPr>
        <p:spPr>
          <a:xfrm>
            <a:off x="7783335" y="4531965"/>
            <a:ext cx="8685900" cy="215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
          <p:cNvSpPr/>
          <p:nvPr/>
        </p:nvSpPr>
        <p:spPr>
          <a:xfrm>
            <a:off x="0" y="10084213"/>
            <a:ext cx="18288000" cy="202787"/>
          </a:xfrm>
          <a:custGeom>
            <a:rect b="b" l="l" r="r" t="t"/>
            <a:pathLst>
              <a:path extrusionOk="0" h="202787" w="18288000">
                <a:moveTo>
                  <a:pt x="0" y="0"/>
                </a:moveTo>
                <a:lnTo>
                  <a:pt x="18288000" y="0"/>
                </a:lnTo>
                <a:lnTo>
                  <a:pt x="18288000" y="202787"/>
                </a:lnTo>
                <a:lnTo>
                  <a:pt x="0" y="202787"/>
                </a:lnTo>
                <a:lnTo>
                  <a:pt x="0" y="0"/>
                </a:lnTo>
                <a:close/>
              </a:path>
            </a:pathLst>
          </a:custGeom>
          <a:blipFill rotWithShape="1">
            <a:blip r:embed="rId3">
              <a:alphaModFix/>
            </a:blip>
            <a:stretch>
              <a:fillRect b="-961599" l="0" r="0" t="-4948019"/>
            </a:stretch>
          </a:blipFill>
          <a:ln>
            <a:noFill/>
          </a:ln>
        </p:spPr>
      </p:sp>
      <p:sp>
        <p:nvSpPr>
          <p:cNvPr id="135" name="Google Shape;135;p4"/>
          <p:cNvSpPr/>
          <p:nvPr/>
        </p:nvSpPr>
        <p:spPr>
          <a:xfrm rot="5400000">
            <a:off x="9020935" y="-9020935"/>
            <a:ext cx="246131" cy="18288000"/>
          </a:xfrm>
          <a:custGeom>
            <a:rect b="b" l="l" r="r" t="t"/>
            <a:pathLst>
              <a:path extrusionOk="0" h="18288000" w="246131">
                <a:moveTo>
                  <a:pt x="0" y="0"/>
                </a:moveTo>
                <a:lnTo>
                  <a:pt x="246130" y="0"/>
                </a:lnTo>
                <a:lnTo>
                  <a:pt x="246130" y="18288000"/>
                </a:lnTo>
                <a:lnTo>
                  <a:pt x="0" y="18288000"/>
                </a:lnTo>
                <a:lnTo>
                  <a:pt x="0" y="0"/>
                </a:lnTo>
                <a:close/>
              </a:path>
            </a:pathLst>
          </a:custGeom>
          <a:blipFill rotWithShape="1">
            <a:blip r:embed="rId4">
              <a:alphaModFix/>
            </a:blip>
            <a:stretch>
              <a:fillRect b="0" l="-291324" r="-10732159" t="0"/>
            </a:stretch>
          </a:blipFill>
          <a:ln>
            <a:noFill/>
          </a:ln>
        </p:spPr>
      </p:sp>
      <p:pic>
        <p:nvPicPr>
          <p:cNvPr id="136" name="Google Shape;136;p4"/>
          <p:cNvPicPr preferRelativeResize="0"/>
          <p:nvPr/>
        </p:nvPicPr>
        <p:blipFill rotWithShape="1">
          <a:blip r:embed="rId5">
            <a:alphaModFix/>
          </a:blip>
          <a:srcRect b="0" l="0" r="0" t="0"/>
          <a:stretch/>
        </p:blipFill>
        <p:spPr>
          <a:xfrm>
            <a:off x="1028699" y="646562"/>
            <a:ext cx="542723" cy="535675"/>
          </a:xfrm>
          <a:prstGeom prst="rect">
            <a:avLst/>
          </a:prstGeom>
          <a:noFill/>
          <a:ln>
            <a:noFill/>
          </a:ln>
        </p:spPr>
      </p:pic>
      <p:pic>
        <p:nvPicPr>
          <p:cNvPr id="137" name="Google Shape;137;p4"/>
          <p:cNvPicPr preferRelativeResize="0"/>
          <p:nvPr/>
        </p:nvPicPr>
        <p:blipFill>
          <a:blip r:embed="rId6">
            <a:alphaModFix/>
          </a:blip>
          <a:stretch>
            <a:fillRect/>
          </a:stretch>
        </p:blipFill>
        <p:spPr>
          <a:xfrm>
            <a:off x="1099975" y="1693621"/>
            <a:ext cx="882000" cy="8253978"/>
          </a:xfrm>
          <a:prstGeom prst="rect">
            <a:avLst/>
          </a:prstGeom>
          <a:noFill/>
          <a:ln>
            <a:noFill/>
          </a:ln>
        </p:spPr>
      </p:pic>
      <p:sp>
        <p:nvSpPr>
          <p:cNvPr id="138" name="Google Shape;138;p4"/>
          <p:cNvSpPr/>
          <p:nvPr/>
        </p:nvSpPr>
        <p:spPr>
          <a:xfrm>
            <a:off x="786809" y="404037"/>
            <a:ext cx="16863300" cy="1152000"/>
          </a:xfrm>
          <a:prstGeom prst="rect">
            <a:avLst/>
          </a:prstGeom>
          <a:solidFill>
            <a:srgbClr val="1D171A"/>
          </a:solidFill>
          <a:ln cap="flat" cmpd="sng" w="25400">
            <a:solidFill>
              <a:srgbClr val="1D1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39" name="Google Shape;139;p4"/>
          <p:cNvPicPr preferRelativeResize="0"/>
          <p:nvPr/>
        </p:nvPicPr>
        <p:blipFill>
          <a:blip r:embed="rId7">
            <a:alphaModFix/>
          </a:blip>
          <a:stretch>
            <a:fillRect/>
          </a:stretch>
        </p:blipFill>
        <p:spPr>
          <a:xfrm>
            <a:off x="3565976" y="290919"/>
            <a:ext cx="1036675" cy="9543556"/>
          </a:xfrm>
          <a:prstGeom prst="rect">
            <a:avLst/>
          </a:prstGeom>
          <a:noFill/>
          <a:ln>
            <a:noFill/>
          </a:ln>
        </p:spPr>
      </p:pic>
      <p:sp>
        <p:nvSpPr>
          <p:cNvPr id="140" name="Google Shape;140;p4"/>
          <p:cNvSpPr txBox="1"/>
          <p:nvPr/>
        </p:nvSpPr>
        <p:spPr>
          <a:xfrm>
            <a:off x="5540250" y="368400"/>
            <a:ext cx="7311300" cy="11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300">
                <a:solidFill>
                  <a:schemeClr val="lt1"/>
                </a:solidFill>
              </a:rPr>
              <a:t>LIMPIEZA DE DATOS</a:t>
            </a:r>
            <a:endParaRPr sz="5300">
              <a:solidFill>
                <a:schemeClr val="lt1"/>
              </a:solidFill>
            </a:endParaRPr>
          </a:p>
        </p:txBody>
      </p:sp>
      <p:sp>
        <p:nvSpPr>
          <p:cNvPr id="141" name="Google Shape;141;p4"/>
          <p:cNvSpPr/>
          <p:nvPr/>
        </p:nvSpPr>
        <p:spPr>
          <a:xfrm>
            <a:off x="2352125" y="4959300"/>
            <a:ext cx="882000" cy="637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4"/>
          <p:cNvSpPr txBox="1"/>
          <p:nvPr/>
        </p:nvSpPr>
        <p:spPr>
          <a:xfrm>
            <a:off x="4934500" y="2097075"/>
            <a:ext cx="12989400" cy="5827500"/>
          </a:xfrm>
          <a:prstGeom prst="rect">
            <a:avLst/>
          </a:prstGeom>
          <a:noFill/>
          <a:ln>
            <a:noFill/>
          </a:ln>
        </p:spPr>
        <p:txBody>
          <a:bodyPr anchorCtr="0" anchor="t" bIns="91425" lIns="91425" spcFirstLastPara="1" rIns="91425" wrap="square" tIns="91425">
            <a:noAutofit/>
          </a:bodyPr>
          <a:lstStyle/>
          <a:p>
            <a:pPr indent="-463550" lvl="0" marL="457200" rtl="0" algn="just">
              <a:spcBef>
                <a:spcPts val="0"/>
              </a:spcBef>
              <a:spcAft>
                <a:spcPts val="0"/>
              </a:spcAft>
              <a:buClr>
                <a:schemeClr val="lt1"/>
              </a:buClr>
              <a:buSzPts val="3700"/>
              <a:buChar char="●"/>
            </a:pPr>
            <a:r>
              <a:rPr lang="en-US" sz="3700">
                <a:solidFill>
                  <a:schemeClr val="lt1"/>
                </a:solidFill>
              </a:rPr>
              <a:t>Eliminamos inconsistencias como </a:t>
            </a:r>
            <a:r>
              <a:rPr lang="en-US" sz="3700">
                <a:solidFill>
                  <a:schemeClr val="lt1"/>
                </a:solidFill>
              </a:rPr>
              <a:t>topografía</a:t>
            </a:r>
            <a:r>
              <a:rPr lang="en-US" sz="3700">
                <a:solidFill>
                  <a:schemeClr val="lt1"/>
                </a:solidFill>
              </a:rPr>
              <a:t>, por que esa </a:t>
            </a:r>
            <a:r>
              <a:rPr lang="en-US" sz="3700">
                <a:solidFill>
                  <a:schemeClr val="lt1"/>
                </a:solidFill>
              </a:rPr>
              <a:t>cátedra</a:t>
            </a:r>
            <a:r>
              <a:rPr lang="en-US" sz="3700">
                <a:solidFill>
                  <a:schemeClr val="lt1"/>
                </a:solidFill>
              </a:rPr>
              <a:t> utiliza un sistema de taller distinto al </a:t>
            </a:r>
            <a:r>
              <a:rPr lang="en-US" sz="3700">
                <a:solidFill>
                  <a:schemeClr val="lt1"/>
                </a:solidFill>
              </a:rPr>
              <a:t>común</a:t>
            </a:r>
            <a:r>
              <a:rPr lang="en-US" sz="3700">
                <a:solidFill>
                  <a:schemeClr val="lt1"/>
                </a:solidFill>
              </a:rPr>
              <a:t>.</a:t>
            </a:r>
            <a:endParaRPr sz="3700">
              <a:solidFill>
                <a:schemeClr val="lt1"/>
              </a:solidFill>
            </a:endParaRPr>
          </a:p>
          <a:p>
            <a:pPr indent="-463550" lvl="0" marL="457200" rtl="0" algn="just">
              <a:spcBef>
                <a:spcPts val="0"/>
              </a:spcBef>
              <a:spcAft>
                <a:spcPts val="0"/>
              </a:spcAft>
              <a:buClr>
                <a:schemeClr val="lt1"/>
              </a:buClr>
              <a:buSzPts val="3700"/>
              <a:buChar char="●"/>
            </a:pPr>
            <a:r>
              <a:rPr lang="en-US" sz="3700">
                <a:solidFill>
                  <a:schemeClr val="lt1"/>
                </a:solidFill>
              </a:rPr>
              <a:t>Creamos una columna de firma final que considera la </a:t>
            </a:r>
            <a:r>
              <a:rPr lang="en-US" sz="3700">
                <a:solidFill>
                  <a:schemeClr val="lt1"/>
                </a:solidFill>
              </a:rPr>
              <a:t>comparación</a:t>
            </a:r>
            <a:r>
              <a:rPr lang="en-US" sz="3700">
                <a:solidFill>
                  <a:schemeClr val="lt1"/>
                </a:solidFill>
              </a:rPr>
              <a:t> entre la suma de parciales y taller con el examen de </a:t>
            </a:r>
            <a:r>
              <a:rPr lang="en-US" sz="3700">
                <a:solidFill>
                  <a:schemeClr val="lt1"/>
                </a:solidFill>
              </a:rPr>
              <a:t>recuperación</a:t>
            </a:r>
            <a:endParaRPr sz="3700">
              <a:solidFill>
                <a:schemeClr val="lt1"/>
              </a:solidFill>
            </a:endParaRPr>
          </a:p>
          <a:p>
            <a:pPr indent="-463550" lvl="0" marL="457200" rtl="0" algn="just">
              <a:spcBef>
                <a:spcPts val="0"/>
              </a:spcBef>
              <a:spcAft>
                <a:spcPts val="0"/>
              </a:spcAft>
              <a:buClr>
                <a:schemeClr val="lt1"/>
              </a:buClr>
              <a:buSzPts val="3700"/>
              <a:buChar char="●"/>
            </a:pPr>
            <a:r>
              <a:rPr lang="en-US" sz="3700">
                <a:solidFill>
                  <a:schemeClr val="lt1"/>
                </a:solidFill>
              </a:rPr>
              <a:t>Cambiamos la columna de aprobado a 1s y 0s para agilizar la programación</a:t>
            </a:r>
            <a:endParaRPr sz="3700">
              <a:solidFill>
                <a:schemeClr val="lt1"/>
              </a:solidFill>
            </a:endParaRPr>
          </a:p>
          <a:p>
            <a:pPr indent="-463550" lvl="0" marL="457200" rtl="0" algn="just">
              <a:spcBef>
                <a:spcPts val="0"/>
              </a:spcBef>
              <a:spcAft>
                <a:spcPts val="0"/>
              </a:spcAft>
              <a:buClr>
                <a:schemeClr val="lt1"/>
              </a:buClr>
              <a:buSzPts val="3700"/>
              <a:buChar char="●"/>
            </a:pPr>
            <a:r>
              <a:rPr lang="en-US" sz="3700">
                <a:solidFill>
                  <a:schemeClr val="lt1"/>
                </a:solidFill>
              </a:rPr>
              <a:t>Por la eliminación de topografia, materia de cursos profesionales, decidimos abarcar solo el rendimiento de cursos básicos</a:t>
            </a:r>
            <a:endParaRPr sz="3700">
              <a:solidFill>
                <a:schemeClr val="lt1"/>
              </a:solidFill>
            </a:endParaRPr>
          </a:p>
          <a:p>
            <a:pPr indent="0" lvl="0" marL="0" rtl="0" algn="just">
              <a:spcBef>
                <a:spcPts val="0"/>
              </a:spcBef>
              <a:spcAft>
                <a:spcPts val="0"/>
              </a:spcAft>
              <a:buNone/>
            </a:pPr>
            <a:r>
              <a:t/>
            </a:r>
            <a:endParaRPr sz="3700">
              <a:solidFill>
                <a:schemeClr val="lt1"/>
              </a:solidFill>
            </a:endParaRPr>
          </a:p>
          <a:p>
            <a:pPr indent="0" lvl="0" marL="0" rtl="0" algn="just">
              <a:spcBef>
                <a:spcPts val="0"/>
              </a:spcBef>
              <a:spcAft>
                <a:spcPts val="0"/>
              </a:spcAft>
              <a:buNone/>
            </a:pPr>
            <a:r>
              <a:t/>
            </a:r>
            <a:endParaRPr sz="37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ea01b379f3_0_0"/>
          <p:cNvSpPr txBox="1"/>
          <p:nvPr/>
        </p:nvSpPr>
        <p:spPr>
          <a:xfrm>
            <a:off x="1156550" y="2039500"/>
            <a:ext cx="15047400" cy="55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400">
                <a:solidFill>
                  <a:schemeClr val="lt1"/>
                </a:solidFill>
              </a:rPr>
              <a:t>Visualización</a:t>
            </a:r>
            <a:r>
              <a:rPr lang="en-US" sz="3400">
                <a:solidFill>
                  <a:schemeClr val="lt1"/>
                </a:solidFill>
              </a:rPr>
              <a:t> de porcentaje de estudiantes Aprobados y Reprobados desde el 2021 al 2023 en todas la materias dependiendo de sus puntajes en:</a:t>
            </a:r>
            <a:endParaRPr sz="3400">
              <a:solidFill>
                <a:schemeClr val="lt1"/>
              </a:solidFill>
            </a:endParaRPr>
          </a:p>
          <a:p>
            <a:pPr indent="0" lvl="0" marL="0" rtl="0" algn="l">
              <a:spcBef>
                <a:spcPts val="0"/>
              </a:spcBef>
              <a:spcAft>
                <a:spcPts val="0"/>
              </a:spcAft>
              <a:buNone/>
            </a:pPr>
            <a:r>
              <a:t/>
            </a:r>
            <a:endParaRPr sz="3400">
              <a:solidFill>
                <a:schemeClr val="lt1"/>
              </a:solidFill>
            </a:endParaRPr>
          </a:p>
          <a:p>
            <a:pPr indent="-444500" lvl="0" marL="457200" rtl="0" algn="l">
              <a:lnSpc>
                <a:spcPct val="150000"/>
              </a:lnSpc>
              <a:spcBef>
                <a:spcPts val="0"/>
              </a:spcBef>
              <a:spcAft>
                <a:spcPts val="0"/>
              </a:spcAft>
              <a:buClr>
                <a:schemeClr val="lt1"/>
              </a:buClr>
              <a:buSzPts val="3400"/>
              <a:buChar char="●"/>
            </a:pPr>
            <a:r>
              <a:rPr lang="en-US" sz="3400">
                <a:solidFill>
                  <a:schemeClr val="lt1"/>
                </a:solidFill>
              </a:rPr>
              <a:t>Primer Parcial</a:t>
            </a:r>
            <a:endParaRPr sz="3400">
              <a:solidFill>
                <a:schemeClr val="lt1"/>
              </a:solidFill>
            </a:endParaRPr>
          </a:p>
          <a:p>
            <a:pPr indent="-444500" lvl="0" marL="457200" rtl="0" algn="l">
              <a:lnSpc>
                <a:spcPct val="150000"/>
              </a:lnSpc>
              <a:spcBef>
                <a:spcPts val="0"/>
              </a:spcBef>
              <a:spcAft>
                <a:spcPts val="0"/>
              </a:spcAft>
              <a:buClr>
                <a:schemeClr val="lt1"/>
              </a:buClr>
              <a:buSzPts val="3400"/>
              <a:buChar char="●"/>
            </a:pPr>
            <a:r>
              <a:rPr lang="en-US" sz="3400">
                <a:solidFill>
                  <a:schemeClr val="lt1"/>
                </a:solidFill>
              </a:rPr>
              <a:t>Segundo Parcial</a:t>
            </a:r>
            <a:endParaRPr sz="3400">
              <a:solidFill>
                <a:schemeClr val="lt1"/>
              </a:solidFill>
            </a:endParaRPr>
          </a:p>
          <a:p>
            <a:pPr indent="-444500" lvl="0" marL="457200" rtl="0" algn="l">
              <a:lnSpc>
                <a:spcPct val="150000"/>
              </a:lnSpc>
              <a:spcBef>
                <a:spcPts val="0"/>
              </a:spcBef>
              <a:spcAft>
                <a:spcPts val="0"/>
              </a:spcAft>
              <a:buClr>
                <a:schemeClr val="lt1"/>
              </a:buClr>
              <a:buSzPts val="3400"/>
              <a:buChar char="●"/>
            </a:pPr>
            <a:r>
              <a:rPr lang="en-US" sz="3400">
                <a:solidFill>
                  <a:schemeClr val="lt1"/>
                </a:solidFill>
              </a:rPr>
              <a:t>Taller</a:t>
            </a:r>
            <a:endParaRPr sz="3400">
              <a:solidFill>
                <a:schemeClr val="lt1"/>
              </a:solidFill>
            </a:endParaRPr>
          </a:p>
          <a:p>
            <a:pPr indent="-444500" lvl="0" marL="457200" rtl="0" algn="l">
              <a:lnSpc>
                <a:spcPct val="150000"/>
              </a:lnSpc>
              <a:spcBef>
                <a:spcPts val="0"/>
              </a:spcBef>
              <a:spcAft>
                <a:spcPts val="0"/>
              </a:spcAft>
              <a:buClr>
                <a:schemeClr val="lt1"/>
              </a:buClr>
              <a:buSzPts val="3400"/>
              <a:buChar char="●"/>
            </a:pPr>
            <a:r>
              <a:rPr lang="en-US" sz="3400">
                <a:solidFill>
                  <a:schemeClr val="lt1"/>
                </a:solidFill>
              </a:rPr>
              <a:t>Firma (P1+P2+Taller)</a:t>
            </a:r>
            <a:endParaRPr sz="3400">
              <a:solidFill>
                <a:schemeClr val="lt1"/>
              </a:solidFill>
            </a:endParaRPr>
          </a:p>
        </p:txBody>
      </p:sp>
      <p:pic>
        <p:nvPicPr>
          <p:cNvPr id="148" name="Google Shape;148;g2ea01b379f3_0_0"/>
          <p:cNvPicPr preferRelativeResize="0"/>
          <p:nvPr/>
        </p:nvPicPr>
        <p:blipFill rotWithShape="1">
          <a:blip r:embed="rId3">
            <a:alphaModFix/>
          </a:blip>
          <a:srcRect b="0" l="0" r="0" t="0"/>
          <a:stretch/>
        </p:blipFill>
        <p:spPr>
          <a:xfrm>
            <a:off x="8661075" y="3833450"/>
            <a:ext cx="7542926" cy="5661449"/>
          </a:xfrm>
          <a:prstGeom prst="rect">
            <a:avLst/>
          </a:prstGeom>
          <a:noFill/>
          <a:ln>
            <a:noFill/>
          </a:ln>
        </p:spPr>
      </p:pic>
      <p:sp>
        <p:nvSpPr>
          <p:cNvPr id="149" name="Google Shape;149;g2ea01b379f3_0_0"/>
          <p:cNvSpPr/>
          <p:nvPr/>
        </p:nvSpPr>
        <p:spPr>
          <a:xfrm>
            <a:off x="786809" y="404037"/>
            <a:ext cx="16863300" cy="1152000"/>
          </a:xfrm>
          <a:prstGeom prst="rect">
            <a:avLst/>
          </a:prstGeom>
          <a:solidFill>
            <a:srgbClr val="1D171A"/>
          </a:solidFill>
          <a:ln cap="flat" cmpd="sng" w="25400">
            <a:solidFill>
              <a:srgbClr val="1D1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0" name="Google Shape;150;g2ea01b379f3_0_0"/>
          <p:cNvSpPr txBox="1"/>
          <p:nvPr/>
        </p:nvSpPr>
        <p:spPr>
          <a:xfrm>
            <a:off x="3643908" y="316150"/>
            <a:ext cx="12254100" cy="11850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Clr>
                <a:srgbClr val="000000"/>
              </a:buClr>
              <a:buSzPts val="3499"/>
              <a:buFont typeface="Arial"/>
              <a:buNone/>
            </a:pPr>
            <a:r>
              <a:rPr lang="en-US" sz="7699">
                <a:solidFill>
                  <a:srgbClr val="FFFFFF"/>
                </a:solidFill>
              </a:rPr>
              <a:t>ANÁLISIS</a:t>
            </a:r>
            <a:endParaRPr b="0" i="0" sz="56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71A"/>
        </a:solidFill>
      </p:bgPr>
    </p:bg>
    <p:spTree>
      <p:nvGrpSpPr>
        <p:cNvPr id="154" name="Shape 154"/>
        <p:cNvGrpSpPr/>
        <p:nvPr/>
      </p:nvGrpSpPr>
      <p:grpSpPr>
        <a:xfrm>
          <a:off x="0" y="0"/>
          <a:ext cx="0" cy="0"/>
          <a:chOff x="0" y="0"/>
          <a:chExt cx="0" cy="0"/>
        </a:xfrm>
      </p:grpSpPr>
      <p:grpSp>
        <p:nvGrpSpPr>
          <p:cNvPr id="155" name="Google Shape;155;p5"/>
          <p:cNvGrpSpPr/>
          <p:nvPr/>
        </p:nvGrpSpPr>
        <p:grpSpPr>
          <a:xfrm>
            <a:off x="9569754" y="1535924"/>
            <a:ext cx="7530210" cy="7633641"/>
            <a:chOff x="0" y="-47625"/>
            <a:chExt cx="1983265" cy="2010506"/>
          </a:xfrm>
        </p:grpSpPr>
        <p:sp>
          <p:nvSpPr>
            <p:cNvPr id="156" name="Google Shape;156;p5"/>
            <p:cNvSpPr/>
            <p:nvPr/>
          </p:nvSpPr>
          <p:spPr>
            <a:xfrm>
              <a:off x="0" y="0"/>
              <a:ext cx="1983265" cy="1962881"/>
            </a:xfrm>
            <a:custGeom>
              <a:rect b="b" l="l" r="r" t="t"/>
              <a:pathLst>
                <a:path extrusionOk="0" h="1962881" w="1983265">
                  <a:moveTo>
                    <a:pt x="52434" y="0"/>
                  </a:moveTo>
                  <a:lnTo>
                    <a:pt x="1930831" y="0"/>
                  </a:lnTo>
                  <a:cubicBezTo>
                    <a:pt x="1944738" y="0"/>
                    <a:pt x="1958074" y="5524"/>
                    <a:pt x="1967908" y="15358"/>
                  </a:cubicBezTo>
                  <a:cubicBezTo>
                    <a:pt x="1977741" y="25191"/>
                    <a:pt x="1983265" y="38528"/>
                    <a:pt x="1983265" y="52434"/>
                  </a:cubicBezTo>
                  <a:lnTo>
                    <a:pt x="1983265" y="1910447"/>
                  </a:lnTo>
                  <a:cubicBezTo>
                    <a:pt x="1983265" y="1939406"/>
                    <a:pt x="1959790" y="1962881"/>
                    <a:pt x="1930831" y="1962881"/>
                  </a:cubicBezTo>
                  <a:lnTo>
                    <a:pt x="52434" y="1962881"/>
                  </a:lnTo>
                  <a:cubicBezTo>
                    <a:pt x="23475" y="1962881"/>
                    <a:pt x="0" y="1939406"/>
                    <a:pt x="0" y="1910447"/>
                  </a:cubicBezTo>
                  <a:lnTo>
                    <a:pt x="0" y="52434"/>
                  </a:lnTo>
                  <a:cubicBezTo>
                    <a:pt x="0" y="23475"/>
                    <a:pt x="23475" y="0"/>
                    <a:pt x="52434" y="0"/>
                  </a:cubicBezTo>
                  <a:close/>
                </a:path>
              </a:pathLst>
            </a:custGeom>
            <a:solidFill>
              <a:srgbClr val="000000">
                <a:alpha val="0"/>
              </a:srgbClr>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
            <p:cNvSpPr txBox="1"/>
            <p:nvPr/>
          </p:nvSpPr>
          <p:spPr>
            <a:xfrm>
              <a:off x="0" y="-47625"/>
              <a:ext cx="1983265" cy="2010506"/>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8" name="Google Shape;158;p5"/>
          <p:cNvSpPr/>
          <p:nvPr/>
        </p:nvSpPr>
        <p:spPr>
          <a:xfrm>
            <a:off x="0" y="0"/>
            <a:ext cx="18288000" cy="152125"/>
          </a:xfrm>
          <a:custGeom>
            <a:rect b="b" l="l" r="r" t="t"/>
            <a:pathLst>
              <a:path extrusionOk="0" h="152125" w="18288000">
                <a:moveTo>
                  <a:pt x="0" y="0"/>
                </a:moveTo>
                <a:lnTo>
                  <a:pt x="18288000" y="0"/>
                </a:lnTo>
                <a:lnTo>
                  <a:pt x="18288000" y="152125"/>
                </a:lnTo>
                <a:lnTo>
                  <a:pt x="0" y="152125"/>
                </a:lnTo>
                <a:lnTo>
                  <a:pt x="0" y="0"/>
                </a:lnTo>
                <a:close/>
              </a:path>
            </a:pathLst>
          </a:custGeom>
          <a:blipFill rotWithShape="1">
            <a:blip r:embed="rId3">
              <a:alphaModFix/>
            </a:blip>
            <a:stretch>
              <a:fillRect b="-1280082" l="0" r="0" t="-6619935"/>
            </a:stretch>
          </a:blipFill>
          <a:ln>
            <a:noFill/>
          </a:ln>
        </p:spPr>
      </p:sp>
      <p:grpSp>
        <p:nvGrpSpPr>
          <p:cNvPr id="159" name="Google Shape;159;p5"/>
          <p:cNvGrpSpPr/>
          <p:nvPr/>
        </p:nvGrpSpPr>
        <p:grpSpPr>
          <a:xfrm>
            <a:off x="9395070" y="5143500"/>
            <a:ext cx="349367" cy="349367"/>
            <a:chOff x="0" y="0"/>
            <a:chExt cx="812800" cy="812800"/>
          </a:xfrm>
        </p:grpSpPr>
        <p:sp>
          <p:nvSpPr>
            <p:cNvPr id="160" name="Google Shape;160;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162" name="Google Shape;162;p5"/>
          <p:cNvPicPr preferRelativeResize="0"/>
          <p:nvPr/>
        </p:nvPicPr>
        <p:blipFill rotWithShape="1">
          <a:blip r:embed="rId4">
            <a:alphaModFix/>
          </a:blip>
          <a:srcRect b="0" l="0" r="0" t="0"/>
          <a:stretch/>
        </p:blipFill>
        <p:spPr>
          <a:xfrm>
            <a:off x="9928540" y="1949436"/>
            <a:ext cx="6812700" cy="6806674"/>
          </a:xfrm>
          <a:prstGeom prst="rect">
            <a:avLst/>
          </a:prstGeom>
          <a:noFill/>
          <a:ln>
            <a:noFill/>
          </a:ln>
        </p:spPr>
      </p:pic>
      <p:sp>
        <p:nvSpPr>
          <p:cNvPr id="163" name="Google Shape;163;p5"/>
          <p:cNvSpPr/>
          <p:nvPr/>
        </p:nvSpPr>
        <p:spPr>
          <a:xfrm>
            <a:off x="786809" y="404037"/>
            <a:ext cx="16863300" cy="1152000"/>
          </a:xfrm>
          <a:prstGeom prst="rect">
            <a:avLst/>
          </a:prstGeom>
          <a:solidFill>
            <a:srgbClr val="1D171A"/>
          </a:solidFill>
          <a:ln cap="flat" cmpd="sng" w="25400">
            <a:solidFill>
              <a:srgbClr val="1D1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64" name="Google Shape;164;p5"/>
          <p:cNvPicPr preferRelativeResize="0"/>
          <p:nvPr/>
        </p:nvPicPr>
        <p:blipFill>
          <a:blip r:embed="rId5">
            <a:alphaModFix/>
          </a:blip>
          <a:stretch>
            <a:fillRect/>
          </a:stretch>
        </p:blipFill>
        <p:spPr>
          <a:xfrm>
            <a:off x="0" y="2174350"/>
            <a:ext cx="9569751" cy="6000470"/>
          </a:xfrm>
          <a:prstGeom prst="rect">
            <a:avLst/>
          </a:prstGeom>
          <a:noFill/>
          <a:ln>
            <a:noFill/>
          </a:ln>
        </p:spPr>
      </p:pic>
      <p:sp>
        <p:nvSpPr>
          <p:cNvPr id="165" name="Google Shape;165;p5"/>
          <p:cNvSpPr txBox="1"/>
          <p:nvPr/>
        </p:nvSpPr>
        <p:spPr>
          <a:xfrm>
            <a:off x="3643908" y="316150"/>
            <a:ext cx="12254100" cy="11850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Clr>
                <a:srgbClr val="000000"/>
              </a:buClr>
              <a:buSzPts val="3499"/>
              <a:buFont typeface="Arial"/>
              <a:buNone/>
            </a:pPr>
            <a:r>
              <a:rPr lang="en-US" sz="7699">
                <a:solidFill>
                  <a:srgbClr val="FFFFFF"/>
                </a:solidFill>
              </a:rPr>
              <a:t>VISUALIZACIONES</a:t>
            </a:r>
            <a:endParaRPr b="0" i="0" sz="56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71A"/>
        </a:solidFill>
      </p:bgPr>
    </p:bg>
    <p:spTree>
      <p:nvGrpSpPr>
        <p:cNvPr id="169" name="Shape 169"/>
        <p:cNvGrpSpPr/>
        <p:nvPr/>
      </p:nvGrpSpPr>
      <p:grpSpPr>
        <a:xfrm>
          <a:off x="0" y="0"/>
          <a:ext cx="0" cy="0"/>
          <a:chOff x="0" y="0"/>
          <a:chExt cx="0" cy="0"/>
        </a:xfrm>
      </p:grpSpPr>
      <p:grpSp>
        <p:nvGrpSpPr>
          <p:cNvPr id="170" name="Google Shape;170;g2119bbc5ffb_0_24"/>
          <p:cNvGrpSpPr/>
          <p:nvPr/>
        </p:nvGrpSpPr>
        <p:grpSpPr>
          <a:xfrm>
            <a:off x="9569754" y="1535923"/>
            <a:ext cx="7530392" cy="7634047"/>
            <a:chOff x="0" y="-47625"/>
            <a:chExt cx="1983300" cy="2010600"/>
          </a:xfrm>
        </p:grpSpPr>
        <p:sp>
          <p:nvSpPr>
            <p:cNvPr id="171" name="Google Shape;171;g2119bbc5ffb_0_24"/>
            <p:cNvSpPr/>
            <p:nvPr/>
          </p:nvSpPr>
          <p:spPr>
            <a:xfrm>
              <a:off x="0" y="0"/>
              <a:ext cx="1983265" cy="1962881"/>
            </a:xfrm>
            <a:custGeom>
              <a:rect b="b" l="l" r="r" t="t"/>
              <a:pathLst>
                <a:path extrusionOk="0" h="1962881" w="1983265">
                  <a:moveTo>
                    <a:pt x="52434" y="0"/>
                  </a:moveTo>
                  <a:lnTo>
                    <a:pt x="1930831" y="0"/>
                  </a:lnTo>
                  <a:cubicBezTo>
                    <a:pt x="1944738" y="0"/>
                    <a:pt x="1958074" y="5524"/>
                    <a:pt x="1967908" y="15358"/>
                  </a:cubicBezTo>
                  <a:cubicBezTo>
                    <a:pt x="1977741" y="25191"/>
                    <a:pt x="1983265" y="38528"/>
                    <a:pt x="1983265" y="52434"/>
                  </a:cubicBezTo>
                  <a:lnTo>
                    <a:pt x="1983265" y="1910447"/>
                  </a:lnTo>
                  <a:cubicBezTo>
                    <a:pt x="1983265" y="1939406"/>
                    <a:pt x="1959790" y="1962881"/>
                    <a:pt x="1930831" y="1962881"/>
                  </a:cubicBezTo>
                  <a:lnTo>
                    <a:pt x="52434" y="1962881"/>
                  </a:lnTo>
                  <a:cubicBezTo>
                    <a:pt x="23475" y="1962881"/>
                    <a:pt x="0" y="1939406"/>
                    <a:pt x="0" y="1910447"/>
                  </a:cubicBezTo>
                  <a:lnTo>
                    <a:pt x="0" y="52434"/>
                  </a:lnTo>
                  <a:cubicBezTo>
                    <a:pt x="0" y="23475"/>
                    <a:pt x="23475" y="0"/>
                    <a:pt x="52434" y="0"/>
                  </a:cubicBezTo>
                  <a:close/>
                </a:path>
              </a:pathLst>
            </a:custGeom>
            <a:solidFill>
              <a:srgbClr val="000000">
                <a:alpha val="0"/>
              </a:srgbClr>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2119bbc5ffb_0_24"/>
            <p:cNvSpPr txBox="1"/>
            <p:nvPr/>
          </p:nvSpPr>
          <p:spPr>
            <a:xfrm>
              <a:off x="0" y="-47625"/>
              <a:ext cx="1983300" cy="2010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3" name="Google Shape;173;g2119bbc5ffb_0_24"/>
          <p:cNvSpPr/>
          <p:nvPr/>
        </p:nvSpPr>
        <p:spPr>
          <a:xfrm>
            <a:off x="0" y="0"/>
            <a:ext cx="18288000" cy="152125"/>
          </a:xfrm>
          <a:custGeom>
            <a:rect b="b" l="l" r="r" t="t"/>
            <a:pathLst>
              <a:path extrusionOk="0" h="152125" w="18288000">
                <a:moveTo>
                  <a:pt x="0" y="0"/>
                </a:moveTo>
                <a:lnTo>
                  <a:pt x="18288000" y="0"/>
                </a:lnTo>
                <a:lnTo>
                  <a:pt x="18288000" y="152125"/>
                </a:lnTo>
                <a:lnTo>
                  <a:pt x="0" y="152125"/>
                </a:lnTo>
                <a:lnTo>
                  <a:pt x="0" y="0"/>
                </a:lnTo>
                <a:close/>
              </a:path>
            </a:pathLst>
          </a:custGeom>
          <a:blipFill rotWithShape="1">
            <a:blip r:embed="rId3">
              <a:alphaModFix/>
            </a:blip>
            <a:stretch>
              <a:fillRect b="-1280163" l="0" r="0" t="-6619854"/>
            </a:stretch>
          </a:blipFill>
          <a:ln>
            <a:noFill/>
          </a:ln>
        </p:spPr>
      </p:sp>
      <p:grpSp>
        <p:nvGrpSpPr>
          <p:cNvPr id="174" name="Google Shape;174;g2119bbc5ffb_0_24"/>
          <p:cNvGrpSpPr/>
          <p:nvPr/>
        </p:nvGrpSpPr>
        <p:grpSpPr>
          <a:xfrm>
            <a:off x="9395070" y="5143500"/>
            <a:ext cx="349341" cy="349341"/>
            <a:chOff x="0" y="0"/>
            <a:chExt cx="812800" cy="812800"/>
          </a:xfrm>
        </p:grpSpPr>
        <p:sp>
          <p:nvSpPr>
            <p:cNvPr id="175" name="Google Shape;175;g2119bbc5ffb_0_2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2119bbc5ffb_0_24"/>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177" name="Google Shape;177;g2119bbc5ffb_0_24"/>
          <p:cNvPicPr preferRelativeResize="0"/>
          <p:nvPr/>
        </p:nvPicPr>
        <p:blipFill rotWithShape="1">
          <a:blip r:embed="rId4">
            <a:alphaModFix/>
          </a:blip>
          <a:srcRect b="0" l="0" r="0" t="0"/>
          <a:stretch/>
        </p:blipFill>
        <p:spPr>
          <a:xfrm>
            <a:off x="9928540" y="1949436"/>
            <a:ext cx="6812700" cy="6806674"/>
          </a:xfrm>
          <a:prstGeom prst="rect">
            <a:avLst/>
          </a:prstGeom>
          <a:noFill/>
          <a:ln>
            <a:noFill/>
          </a:ln>
        </p:spPr>
      </p:pic>
      <p:sp>
        <p:nvSpPr>
          <p:cNvPr id="178" name="Google Shape;178;g2119bbc5ffb_0_24"/>
          <p:cNvSpPr/>
          <p:nvPr/>
        </p:nvSpPr>
        <p:spPr>
          <a:xfrm>
            <a:off x="786809" y="404037"/>
            <a:ext cx="16863300" cy="1152000"/>
          </a:xfrm>
          <a:prstGeom prst="rect">
            <a:avLst/>
          </a:prstGeom>
          <a:solidFill>
            <a:srgbClr val="1D171A"/>
          </a:solidFill>
          <a:ln cap="flat" cmpd="sng" w="25400">
            <a:solidFill>
              <a:srgbClr val="1D1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9" name="Google Shape;179;g2119bbc5ffb_0_24"/>
          <p:cNvSpPr txBox="1"/>
          <p:nvPr/>
        </p:nvSpPr>
        <p:spPr>
          <a:xfrm>
            <a:off x="3643908" y="316150"/>
            <a:ext cx="12254100" cy="11850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Clr>
                <a:srgbClr val="000000"/>
              </a:buClr>
              <a:buSzPts val="3499"/>
              <a:buFont typeface="Arial"/>
              <a:buNone/>
            </a:pPr>
            <a:r>
              <a:rPr lang="en-US" sz="7699">
                <a:solidFill>
                  <a:srgbClr val="FFFFFF"/>
                </a:solidFill>
              </a:rPr>
              <a:t>VISUALIZACIONES</a:t>
            </a:r>
            <a:endParaRPr b="0" i="0" sz="5600" u="none" cap="none" strike="noStrike">
              <a:solidFill>
                <a:srgbClr val="000000"/>
              </a:solidFill>
              <a:latin typeface="Arial"/>
              <a:ea typeface="Arial"/>
              <a:cs typeface="Arial"/>
              <a:sym typeface="Arial"/>
            </a:endParaRPr>
          </a:p>
        </p:txBody>
      </p:sp>
      <p:pic>
        <p:nvPicPr>
          <p:cNvPr id="180" name="Google Shape;180;g2119bbc5ffb_0_24"/>
          <p:cNvPicPr preferRelativeResize="0"/>
          <p:nvPr/>
        </p:nvPicPr>
        <p:blipFill>
          <a:blip r:embed="rId5">
            <a:alphaModFix/>
          </a:blip>
          <a:stretch>
            <a:fillRect/>
          </a:stretch>
        </p:blipFill>
        <p:spPr>
          <a:xfrm>
            <a:off x="0" y="2115375"/>
            <a:ext cx="9569750" cy="59383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171A"/>
        </a:solidFill>
      </p:bgPr>
    </p:bg>
    <p:spTree>
      <p:nvGrpSpPr>
        <p:cNvPr id="184" name="Shape 184"/>
        <p:cNvGrpSpPr/>
        <p:nvPr/>
      </p:nvGrpSpPr>
      <p:grpSpPr>
        <a:xfrm>
          <a:off x="0" y="0"/>
          <a:ext cx="0" cy="0"/>
          <a:chOff x="0" y="0"/>
          <a:chExt cx="0" cy="0"/>
        </a:xfrm>
      </p:grpSpPr>
      <p:grpSp>
        <p:nvGrpSpPr>
          <p:cNvPr id="185" name="Google Shape;185;g2119bbc5ffb_0_39"/>
          <p:cNvGrpSpPr/>
          <p:nvPr/>
        </p:nvGrpSpPr>
        <p:grpSpPr>
          <a:xfrm>
            <a:off x="9569754" y="1535923"/>
            <a:ext cx="7530392" cy="7634047"/>
            <a:chOff x="0" y="-47625"/>
            <a:chExt cx="1983300" cy="2010600"/>
          </a:xfrm>
        </p:grpSpPr>
        <p:sp>
          <p:nvSpPr>
            <p:cNvPr id="186" name="Google Shape;186;g2119bbc5ffb_0_39"/>
            <p:cNvSpPr/>
            <p:nvPr/>
          </p:nvSpPr>
          <p:spPr>
            <a:xfrm>
              <a:off x="0" y="0"/>
              <a:ext cx="1983265" cy="1962881"/>
            </a:xfrm>
            <a:custGeom>
              <a:rect b="b" l="l" r="r" t="t"/>
              <a:pathLst>
                <a:path extrusionOk="0" h="1962881" w="1983265">
                  <a:moveTo>
                    <a:pt x="52434" y="0"/>
                  </a:moveTo>
                  <a:lnTo>
                    <a:pt x="1930831" y="0"/>
                  </a:lnTo>
                  <a:cubicBezTo>
                    <a:pt x="1944738" y="0"/>
                    <a:pt x="1958074" y="5524"/>
                    <a:pt x="1967908" y="15358"/>
                  </a:cubicBezTo>
                  <a:cubicBezTo>
                    <a:pt x="1977741" y="25191"/>
                    <a:pt x="1983265" y="38528"/>
                    <a:pt x="1983265" y="52434"/>
                  </a:cubicBezTo>
                  <a:lnTo>
                    <a:pt x="1983265" y="1910447"/>
                  </a:lnTo>
                  <a:cubicBezTo>
                    <a:pt x="1983265" y="1939406"/>
                    <a:pt x="1959790" y="1962881"/>
                    <a:pt x="1930831" y="1962881"/>
                  </a:cubicBezTo>
                  <a:lnTo>
                    <a:pt x="52434" y="1962881"/>
                  </a:lnTo>
                  <a:cubicBezTo>
                    <a:pt x="23475" y="1962881"/>
                    <a:pt x="0" y="1939406"/>
                    <a:pt x="0" y="1910447"/>
                  </a:cubicBezTo>
                  <a:lnTo>
                    <a:pt x="0" y="52434"/>
                  </a:lnTo>
                  <a:cubicBezTo>
                    <a:pt x="0" y="23475"/>
                    <a:pt x="23475" y="0"/>
                    <a:pt x="52434" y="0"/>
                  </a:cubicBezTo>
                  <a:close/>
                </a:path>
              </a:pathLst>
            </a:custGeom>
            <a:solidFill>
              <a:srgbClr val="000000">
                <a:alpha val="0"/>
              </a:srgbClr>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2119bbc5ffb_0_39"/>
            <p:cNvSpPr txBox="1"/>
            <p:nvPr/>
          </p:nvSpPr>
          <p:spPr>
            <a:xfrm>
              <a:off x="0" y="-47625"/>
              <a:ext cx="1983300" cy="20106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88" name="Google Shape;188;g2119bbc5ffb_0_39"/>
          <p:cNvSpPr/>
          <p:nvPr/>
        </p:nvSpPr>
        <p:spPr>
          <a:xfrm>
            <a:off x="0" y="0"/>
            <a:ext cx="18288000" cy="152125"/>
          </a:xfrm>
          <a:custGeom>
            <a:rect b="b" l="l" r="r" t="t"/>
            <a:pathLst>
              <a:path extrusionOk="0" h="152125" w="18288000">
                <a:moveTo>
                  <a:pt x="0" y="0"/>
                </a:moveTo>
                <a:lnTo>
                  <a:pt x="18288000" y="0"/>
                </a:lnTo>
                <a:lnTo>
                  <a:pt x="18288000" y="152125"/>
                </a:lnTo>
                <a:lnTo>
                  <a:pt x="0" y="152125"/>
                </a:lnTo>
                <a:lnTo>
                  <a:pt x="0" y="0"/>
                </a:lnTo>
                <a:close/>
              </a:path>
            </a:pathLst>
          </a:custGeom>
          <a:blipFill rotWithShape="1">
            <a:blip r:embed="rId3">
              <a:alphaModFix/>
            </a:blip>
            <a:stretch>
              <a:fillRect b="-1280163" l="0" r="0" t="-6619854"/>
            </a:stretch>
          </a:blipFill>
          <a:ln>
            <a:noFill/>
          </a:ln>
        </p:spPr>
      </p:sp>
      <p:grpSp>
        <p:nvGrpSpPr>
          <p:cNvPr id="189" name="Google Shape;189;g2119bbc5ffb_0_39"/>
          <p:cNvGrpSpPr/>
          <p:nvPr/>
        </p:nvGrpSpPr>
        <p:grpSpPr>
          <a:xfrm>
            <a:off x="9395070" y="5143500"/>
            <a:ext cx="349341" cy="349341"/>
            <a:chOff x="0" y="0"/>
            <a:chExt cx="812800" cy="812800"/>
          </a:xfrm>
        </p:grpSpPr>
        <p:sp>
          <p:nvSpPr>
            <p:cNvPr id="190" name="Google Shape;190;g2119bbc5ffb_0_3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2119bbc5ffb_0_39"/>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192" name="Google Shape;192;g2119bbc5ffb_0_39"/>
          <p:cNvPicPr preferRelativeResize="0"/>
          <p:nvPr/>
        </p:nvPicPr>
        <p:blipFill rotWithShape="1">
          <a:blip r:embed="rId4">
            <a:alphaModFix/>
          </a:blip>
          <a:srcRect b="0" l="0" r="0" t="0"/>
          <a:stretch/>
        </p:blipFill>
        <p:spPr>
          <a:xfrm>
            <a:off x="9928540" y="1949436"/>
            <a:ext cx="6812700" cy="6806674"/>
          </a:xfrm>
          <a:prstGeom prst="rect">
            <a:avLst/>
          </a:prstGeom>
          <a:noFill/>
          <a:ln>
            <a:noFill/>
          </a:ln>
        </p:spPr>
      </p:pic>
      <p:sp>
        <p:nvSpPr>
          <p:cNvPr id="193" name="Google Shape;193;g2119bbc5ffb_0_39"/>
          <p:cNvSpPr/>
          <p:nvPr/>
        </p:nvSpPr>
        <p:spPr>
          <a:xfrm>
            <a:off x="786809" y="404037"/>
            <a:ext cx="16863300" cy="1152000"/>
          </a:xfrm>
          <a:prstGeom prst="rect">
            <a:avLst/>
          </a:prstGeom>
          <a:solidFill>
            <a:srgbClr val="1D171A"/>
          </a:solidFill>
          <a:ln cap="flat" cmpd="sng" w="25400">
            <a:solidFill>
              <a:srgbClr val="1D171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4" name="Google Shape;194;g2119bbc5ffb_0_39"/>
          <p:cNvSpPr txBox="1"/>
          <p:nvPr/>
        </p:nvSpPr>
        <p:spPr>
          <a:xfrm>
            <a:off x="3643908" y="316150"/>
            <a:ext cx="12254100" cy="11850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Clr>
                <a:srgbClr val="000000"/>
              </a:buClr>
              <a:buSzPts val="3499"/>
              <a:buFont typeface="Arial"/>
              <a:buNone/>
            </a:pPr>
            <a:r>
              <a:rPr lang="en-US" sz="7699">
                <a:solidFill>
                  <a:srgbClr val="FFFFFF"/>
                </a:solidFill>
              </a:rPr>
              <a:t>VISUALIZACIONES</a:t>
            </a:r>
            <a:endParaRPr b="0" i="0" sz="5600" u="none" cap="none" strike="noStrike">
              <a:solidFill>
                <a:srgbClr val="000000"/>
              </a:solidFill>
              <a:latin typeface="Arial"/>
              <a:ea typeface="Arial"/>
              <a:cs typeface="Arial"/>
              <a:sym typeface="Arial"/>
            </a:endParaRPr>
          </a:p>
        </p:txBody>
      </p:sp>
      <p:pic>
        <p:nvPicPr>
          <p:cNvPr id="195" name="Google Shape;195;g2119bbc5ffb_0_39"/>
          <p:cNvPicPr preferRelativeResize="0"/>
          <p:nvPr/>
        </p:nvPicPr>
        <p:blipFill>
          <a:blip r:embed="rId5">
            <a:alphaModFix/>
          </a:blip>
          <a:stretch>
            <a:fillRect/>
          </a:stretch>
        </p:blipFill>
        <p:spPr>
          <a:xfrm>
            <a:off x="0" y="2017100"/>
            <a:ext cx="9569750" cy="61704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ngineering Project Proposal Presentatio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