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bin Sketch" panose="020B0604020202020204" charset="0"/>
      <p:regular r:id="rId24"/>
      <p:bold r:id="rId25"/>
    </p:embeddedFont>
    <p:embeddedFont>
      <p:font typeface="Spectral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072" y="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ff7fb4c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ff7fb4c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831eeac01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831eeac01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831eeac0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831eeac0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831eeac01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831eeac01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82eca08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82eca08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dab3f4eb8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dab3f4eb8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ff7fb4c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ff7fb4c4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00840392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00840392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ff7fb4c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ff7fb4c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8ec06d1b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8ec06d1b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ff7fb4c4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ff7fb4c4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ff7fb4c4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ff7fb4c4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7fcc9b8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7fcc9b8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7fcc9b88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7fcc9b88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ff7fb4c4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ff7fb4c4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ff7fb4c4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ff7fb4c4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ff7fb4c4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ff7fb4c4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ff7fb4c4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ff7fb4c4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66a8a15b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66a8a15b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831eeac0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831eeac0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31eeac01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831eeac01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52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Thinking</a:t>
            </a:r>
            <a:endParaRPr sz="52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2927375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Introduction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https://www.nngroup.com/articles/design-thinking/</a:t>
            </a:r>
            <a:endParaRPr sz="10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thinking/principles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Human-centric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Ambiguity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Redesign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Tangibility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3912450" y="700050"/>
            <a:ext cx="4181400" cy="396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is ambiguous, embrace it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Many different (possibly equal) solutions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Experiment with completely different approaches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thinking/principles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Human-centric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Ambiguity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Redesign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Tangibility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912450" y="700050"/>
            <a:ext cx="4181400" cy="396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All design is redesign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Context changes - Humans do not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Did someone already solve part of your problem? Re-use!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thinking/principles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Human-centric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Ambiguity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Redesign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Tangibility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3912450" y="700050"/>
            <a:ext cx="4181400" cy="396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Make design tangible early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Prototypes big and small help you communicate and test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52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Process</a:t>
            </a:r>
            <a:endParaRPr sz="52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469450" y="2351250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D9EAD3"/>
                </a:solidFill>
                <a:latin typeface="Cabin Sketch"/>
                <a:ea typeface="Cabin Sketch"/>
                <a:cs typeface="Cabin Sketch"/>
                <a:sym typeface="Cabin Sketch"/>
              </a:rPr>
              <a:t>to follow</a:t>
            </a:r>
            <a:endParaRPr sz="2000" b="1">
              <a:solidFill>
                <a:srgbClr val="D9EAD3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363" y="458400"/>
            <a:ext cx="4361274" cy="43612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3" name="Google Shape;163;p26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https://media.nngroup.com/media/articles/attachments/Design-thinking-101-NNG.pdf</a:t>
            </a:r>
            <a:endParaRPr sz="10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thinking/process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588" y="767150"/>
            <a:ext cx="5580825" cy="3074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1" name="Google Shape;171;p2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thinking/process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https://media.nngroup.com/media/articles/attachments/Design-thinking-101-NNG.pdf</a:t>
            </a:r>
            <a:endParaRPr sz="10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52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How</a:t>
            </a:r>
            <a:endParaRPr sz="52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0" y="2596350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F4CCCC"/>
                </a:solidFill>
                <a:latin typeface="Cabin Sketch"/>
                <a:ea typeface="Cabin Sketch"/>
                <a:cs typeface="Cabin Sketch"/>
                <a:sym typeface="Cabin Sketch"/>
              </a:rPr>
              <a:t>do we do it then?</a:t>
            </a:r>
            <a:endParaRPr sz="2000" b="1">
              <a:solidFill>
                <a:srgbClr val="F4CCCC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10163" y="458400"/>
            <a:ext cx="4361274" cy="43612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6" name="Google Shape;186;p29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https://media.nngroup.com/media/articles/attachments/Design-thinking-101-NNG.pdf</a:t>
            </a:r>
            <a:endParaRPr sz="10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thinking</a:t>
            </a:r>
            <a:r>
              <a:rPr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/</a:t>
            </a: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how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10163" y="458400"/>
            <a:ext cx="4361274" cy="43612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4" name="Google Shape;194;p30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https://media.nngroup.com/media/articles/attachments/Design-thinking-101-NNG.pdf</a:t>
            </a:r>
            <a:endParaRPr sz="10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thinking</a:t>
            </a:r>
            <a:r>
              <a:rPr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/</a:t>
            </a: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how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l="49582" t="15454" r="20733" b="62372"/>
          <a:stretch/>
        </p:blipFill>
        <p:spPr>
          <a:xfrm>
            <a:off x="2288025" y="774925"/>
            <a:ext cx="2405499" cy="1796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3F04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1587150" y="1762275"/>
            <a:ext cx="5969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5000">
                <a:solidFill>
                  <a:srgbClr val="FCE5CD"/>
                </a:solidFill>
                <a:latin typeface="Cabin Sketch"/>
                <a:ea typeface="Cabin Sketch"/>
                <a:cs typeface="Cabin Sketch"/>
                <a:sym typeface="Cabin Sketch"/>
              </a:rPr>
              <a:t>WHAT IS EMPATHY?</a:t>
            </a:r>
            <a:endParaRPr sz="5000">
              <a:solidFill>
                <a:srgbClr val="FCE5CD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52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Why &amp; When</a:t>
            </a:r>
            <a:endParaRPr sz="52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98525" y="2505025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9FC5E8"/>
                </a:solidFill>
                <a:latin typeface="Cabin Sketch"/>
                <a:ea typeface="Cabin Sketch"/>
                <a:cs typeface="Cabin Sketch"/>
                <a:sym typeface="Cabin Sketch"/>
              </a:rPr>
              <a:t>do we use it?</a:t>
            </a:r>
            <a:endParaRPr sz="2000" b="1">
              <a:solidFill>
                <a:srgbClr val="9FC5E8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0" y="4684925"/>
            <a:ext cx="4615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For more see: Theresa Wiseman or watch this very cute video: https://www.youtube.com/watch?v=1Evwgu369Jw&amp;t=131s&amp;ab_channel=RSA</a:t>
            </a:r>
            <a:endParaRPr sz="10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thinking</a:t>
            </a:r>
            <a:r>
              <a:rPr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/</a:t>
            </a: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how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3546600" y="774933"/>
            <a:ext cx="5136300" cy="410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Professional Empathy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Perspective taking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Staying out of judgement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Recognising emotion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Communicating the above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l="49582" t="15454" r="20733" b="62372"/>
          <a:stretch/>
        </p:blipFill>
        <p:spPr>
          <a:xfrm>
            <a:off x="569350" y="774925"/>
            <a:ext cx="2405499" cy="1796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11" name="Google Shape;211;p32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thinking/the how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96" y="458400"/>
            <a:ext cx="7903017" cy="44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thinking/why &amp; when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85124" y="771175"/>
            <a:ext cx="2194200" cy="423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1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Puzzle</a:t>
            </a:r>
            <a:endParaRPr sz="21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69777" y="1380375"/>
            <a:ext cx="2424900" cy="313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One correct solution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Finite amount of information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All information should be used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thinking/why &amp; when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474893" y="771182"/>
            <a:ext cx="2194200" cy="4239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1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Problem</a:t>
            </a:r>
            <a:endParaRPr sz="21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685124" y="771175"/>
            <a:ext cx="2194200" cy="423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1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Puzzle</a:t>
            </a:r>
            <a:endParaRPr sz="21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569777" y="1380375"/>
            <a:ext cx="2424900" cy="313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One correct solution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Finite amount of information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All information should be used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359549" y="1380375"/>
            <a:ext cx="2424900" cy="313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Multiple solutions</a:t>
            </a:r>
            <a:b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Lot of superfluous information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Possibly insoluble</a:t>
            </a:r>
            <a:b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thinking/why &amp; when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474893" y="771182"/>
            <a:ext cx="2194200" cy="4239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1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Problem</a:t>
            </a:r>
            <a:endParaRPr sz="21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685124" y="771175"/>
            <a:ext cx="2194200" cy="423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1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Puzzle</a:t>
            </a:r>
            <a:endParaRPr sz="21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6264675" y="771175"/>
            <a:ext cx="2194200" cy="423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9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Wicked problem</a:t>
            </a:r>
            <a:endParaRPr sz="19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69777" y="1380375"/>
            <a:ext cx="2424900" cy="313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One correct solution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Finite amount of information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All information should be used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359549" y="1380375"/>
            <a:ext cx="2424900" cy="313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Multiple solutions</a:t>
            </a:r>
            <a:b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Lot of superfluous information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Possibly insoluble</a:t>
            </a:r>
            <a:b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149326" y="1380375"/>
            <a:ext cx="2424900" cy="313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Unique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No formula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Non-enumerable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No stopping rule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Not immediately testable</a:t>
            </a: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E2A47"/>
              </a:buClr>
              <a:buSzPts val="1500"/>
              <a:buFont typeface="Spectral"/>
              <a:buChar char="●"/>
            </a:pPr>
            <a: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Multiple perspectives</a:t>
            </a:r>
            <a:br>
              <a:rPr lang="da" sz="1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thinking/why &amp; when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474900" y="633150"/>
            <a:ext cx="2194200" cy="423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95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Wicked problem</a:t>
            </a:r>
            <a:endParaRPr sz="19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707500" y="1195675"/>
            <a:ext cx="7612500" cy="331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AutoNum type="arabicPeriod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There is no definitive formula for a wicked problem.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AutoNum type="arabicPeriod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Wicked problems have no stopping rule—there’s no way to know whether your solution is final.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AutoNum type="arabicPeriod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Solutions to wicked problems are not true or false (right or wrong); they can only be good or bad.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AutoNum type="arabicPeriod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You cannot immediately test a solution to a wicked problem.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AutoNum type="arabicPeriod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Every solution to a wicked problem is a “one-shot operation” because there is no opportunity to learn by trial and error—every attempt counts significantly.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AutoNum type="arabicPeriod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Wicked problems do not have a set number of potential solutions.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AutoNum type="arabicPeriod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Every wicked problem is essentially unique.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AutoNum type="arabicPeriod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Every wicked problem can be considered a symptom of another problem.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AutoNum type="arabicPeriod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There is always more than one explanation for a wicked problem because the explanations vary greatly depending on the individual’s perspective.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AutoNum type="arabicPeriod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The planner/designer has no right to be wrong and must be fully responsible for their actions.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https://www.interaction-design.org/</a:t>
            </a:r>
            <a:endParaRPr sz="10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52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Principles</a:t>
            </a:r>
            <a:endParaRPr sz="52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11700" y="2484275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FCE5CD"/>
                </a:solidFill>
                <a:latin typeface="Cabin Sketch"/>
                <a:ea typeface="Cabin Sketch"/>
                <a:cs typeface="Cabin Sketch"/>
                <a:sym typeface="Cabin Sketch"/>
              </a:rPr>
              <a:t>theory condensed</a:t>
            </a:r>
            <a:endParaRPr sz="2000" b="1">
              <a:solidFill>
                <a:srgbClr val="FCE5CD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thinking/principles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Human-centric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Ambiguity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Redesign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Tangibility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3912450" y="700050"/>
            <a:ext cx="4181400" cy="396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thinking/principles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353750" y="458400"/>
            <a:ext cx="30753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Human-centric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Ambiguity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Redesign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Spectral"/>
              <a:buAutoNum type="arabicPeriod"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Tangibility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3912450" y="700050"/>
            <a:ext cx="4181400" cy="396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6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 should be human-centric</a:t>
            </a:r>
            <a:endParaRPr sz="16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Designing is inherently a social activity.</a:t>
            </a: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“People ignore design that ignores people.” - Frank Chimero.</a:t>
            </a:r>
            <a:endParaRPr sz="1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 i="1">
                <a:solidFill>
                  <a:srgbClr val="9E9E9E"/>
                </a:solidFill>
              </a:rPr>
              <a:t>[...Bjørn H. Westh] TID 30-8-2022, ITU CPH</a:t>
            </a:r>
            <a:endParaRPr sz="800" i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On-screen Show (16:9)</PresentationFormat>
  <Paragraphs>132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Spectral</vt:lpstr>
      <vt:lpstr>Cabin Sketch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Bjørn Westh</cp:lastModifiedBy>
  <cp:revision>1</cp:revision>
  <dcterms:modified xsi:type="dcterms:W3CDTF">2022-09-01T11:11:34Z</dcterms:modified>
</cp:coreProperties>
</file>