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bin Sketch"/>
      <p:regular r:id="rId17"/>
      <p:bold r:id="rId18"/>
    </p:embeddedFont>
    <p:embeddedFont>
      <p:font typeface="Spectra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bold.fntdata"/><Relationship Id="rId11" Type="http://schemas.openxmlformats.org/officeDocument/2006/relationships/slide" Target="slides/slide6.xml"/><Relationship Id="rId22" Type="http://schemas.openxmlformats.org/officeDocument/2006/relationships/font" Target="fonts/Spectral-boldItalic.fntdata"/><Relationship Id="rId10" Type="http://schemas.openxmlformats.org/officeDocument/2006/relationships/slide" Target="slides/slide5.xml"/><Relationship Id="rId21" Type="http://schemas.openxmlformats.org/officeDocument/2006/relationships/font" Target="fonts/Spectral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binSketch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-regular.fntdata"/><Relationship Id="rId6" Type="http://schemas.openxmlformats.org/officeDocument/2006/relationships/slide" Target="slides/slide1.xml"/><Relationship Id="rId18" Type="http://schemas.openxmlformats.org/officeDocument/2006/relationships/font" Target="fonts/CabinSketch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51a6a59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51a6a59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51a6a59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51a6a59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689cbb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689cbb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2bf8b8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2bf8b8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2bf8b87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2bf8b87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2bf8b87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2bf8b87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7267a568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7267a56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51a6a59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51a6a59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51a6a59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51a6a59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51a6a59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51a6a59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1a6a59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51a6a59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Ideation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ideation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Group work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Have your “how might we” (HMW) questions ready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Choose ideation methods to try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Consider a change of scenery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Pick a </a:t>
            </a: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facilitator</a:t>
            </a: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 for keeping time etc. (groups of &gt;=3)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Pick a “bad designer”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Pick a “good designer”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Remember to document everything!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FIN</a:t>
            </a:r>
            <a:endParaRPr b="1" i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63" y="458400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" name="Google Shape;60;p14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ideation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ideation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1363" y="469713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39323" l="61379" r="8937" t="38503"/>
          <a:stretch/>
        </p:blipFill>
        <p:spPr>
          <a:xfrm>
            <a:off x="4941350" y="1856550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ideation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" name="Google Shape;79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1363" y="469713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4618" l="50639" r="19677" t="63208"/>
          <a:stretch/>
        </p:blipFill>
        <p:spPr>
          <a:xfrm>
            <a:off x="4347125" y="2950337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ideation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5113" l="0" r="0" t="2703"/>
          <a:stretch/>
        </p:blipFill>
        <p:spPr>
          <a:xfrm>
            <a:off x="333150" y="892100"/>
            <a:ext cx="8477701" cy="37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https://www.interaction-design.org/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ideation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1. Create the right type of environment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2063750" y="2753975"/>
            <a:ext cx="19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are you </a:t>
            </a: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curious?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 rot="1129118">
            <a:off x="5930573" y="2511350"/>
            <a:ext cx="1827490" cy="461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be creative 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400625" y="3671900"/>
            <a:ext cx="1252800" cy="461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feel safe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ideation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2. Ensure all participants are viewed as equals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ideation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3. Set targets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13" name="Google Shape;113;p2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0"/>
          <p:cNvSpPr txBox="1"/>
          <p:nvPr/>
        </p:nvSpPr>
        <p:spPr>
          <a:xfrm>
            <a:off x="1158150" y="2511338"/>
            <a:ext cx="320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Let’s make 50 ideas in 20 minutes!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365150" y="3095313"/>
            <a:ext cx="320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Let’s fill out the entire sheet before the break!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ideation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4. </a:t>
            </a: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Make sure your team views ideation in a positive light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1"/>
          <p:cNvSpPr txBox="1"/>
          <p:nvPr/>
        </p:nvSpPr>
        <p:spPr>
          <a:xfrm>
            <a:off x="3608700" y="2824725"/>
            <a:ext cx="192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3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No!</a:t>
            </a:r>
            <a:endParaRPr sz="3000"/>
          </a:p>
        </p:txBody>
      </p:sp>
      <p:sp>
        <p:nvSpPr>
          <p:cNvPr id="124" name="Google Shape;124;p21"/>
          <p:cNvSpPr/>
          <p:nvPr/>
        </p:nvSpPr>
        <p:spPr>
          <a:xfrm rot="5400000">
            <a:off x="4147500" y="2750625"/>
            <a:ext cx="849000" cy="856200"/>
          </a:xfrm>
          <a:prstGeom prst="noSmoking">
            <a:avLst>
              <a:gd fmla="val 8725" name="adj"/>
            </a:avLst>
          </a:prstGeom>
          <a:solidFill>
            <a:srgbClr val="CC0000">
              <a:alpha val="672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