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Cabin Sketch"/>
      <p:regular r:id="rId16"/>
      <p:bold r:id="rId17"/>
    </p:embeddedFont>
    <p:embeddedFont>
      <p:font typeface="Spectral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pectral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Spectral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abinSketch-bold.fntdata"/><Relationship Id="rId16" Type="http://schemas.openxmlformats.org/officeDocument/2006/relationships/font" Target="fonts/CabinSketch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pectral-bold.fntdata"/><Relationship Id="rId6" Type="http://schemas.openxmlformats.org/officeDocument/2006/relationships/slide" Target="slides/slide1.xml"/><Relationship Id="rId18" Type="http://schemas.openxmlformats.org/officeDocument/2006/relationships/font" Target="fonts/Spectral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551a6a597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551a6a597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55230e78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55230e78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597079e32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597079e32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597079e32e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597079e32e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597079e3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597079e3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597079e32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597079e32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597079e32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597079e32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597079e32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597079e32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597079e32e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597079e32e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597079e32e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597079e32e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1477500"/>
            <a:ext cx="85206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4700">
                <a:solidFill>
                  <a:schemeClr val="lt1"/>
                </a:solidFill>
                <a:latin typeface="Cabin Sketch"/>
                <a:ea typeface="Cabin Sketch"/>
                <a:cs typeface="Cabin Sketch"/>
                <a:sym typeface="Cabin Sketch"/>
              </a:rPr>
              <a:t>GitHub</a:t>
            </a:r>
            <a:endParaRPr b="1" sz="4700">
              <a:solidFill>
                <a:schemeClr val="lt1"/>
              </a:solidFill>
              <a:latin typeface="Cabin Sketch"/>
              <a:ea typeface="Cabin Sketch"/>
              <a:cs typeface="Cabin Sketch"/>
              <a:sym typeface="Cabin Sketch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/>
        </p:nvSpPr>
        <p:spPr>
          <a:xfrm>
            <a:off x="311700" y="1477500"/>
            <a:ext cx="85206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a" sz="4700">
                <a:solidFill>
                  <a:schemeClr val="lt1"/>
                </a:solidFill>
                <a:latin typeface="Cabin Sketch"/>
                <a:ea typeface="Cabin Sketch"/>
                <a:cs typeface="Cabin Sketch"/>
                <a:sym typeface="Cabin Sketch"/>
              </a:rPr>
              <a:t>FIN</a:t>
            </a:r>
            <a:endParaRPr b="1" i="1" sz="4700">
              <a:solidFill>
                <a:schemeClr val="lt1"/>
              </a:solidFill>
              <a:latin typeface="Cabin Sketch"/>
              <a:ea typeface="Cabin Sketch"/>
              <a:cs typeface="Cabin Sketch"/>
              <a:sym typeface="Cabin Sketch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a" sz="20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github</a:t>
            </a:r>
            <a:endParaRPr b="1" sz="20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60" name="Google Shape;60;p14"/>
          <p:cNvCxnSpPr/>
          <p:nvPr/>
        </p:nvCxnSpPr>
        <p:spPr>
          <a:xfrm>
            <a:off x="0" y="418981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Google Shape;61;p14"/>
          <p:cNvSpPr/>
          <p:nvPr/>
        </p:nvSpPr>
        <p:spPr>
          <a:xfrm>
            <a:off x="181950" y="497450"/>
            <a:ext cx="8780100" cy="4489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20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Concepts for today:</a:t>
            </a:r>
            <a:endParaRPr b="1" sz="20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3200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Repositories</a:t>
            </a:r>
            <a:endParaRPr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3200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	-Creating/cloning</a:t>
            </a:r>
            <a:endParaRPr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3200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	-Pull requests</a:t>
            </a:r>
            <a:endParaRPr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3200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Commits</a:t>
            </a:r>
            <a:endParaRPr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3200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Branches</a:t>
            </a:r>
            <a:endParaRPr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3200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	-Creating/merging</a:t>
            </a:r>
            <a:endParaRPr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3200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3200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a" sz="20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github</a:t>
            </a:r>
            <a:endParaRPr b="1" sz="20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67" name="Google Shape;67;p15"/>
          <p:cNvCxnSpPr/>
          <p:nvPr/>
        </p:nvCxnSpPr>
        <p:spPr>
          <a:xfrm>
            <a:off x="0" y="418981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" name="Google Shape;68;p15"/>
          <p:cNvSpPr/>
          <p:nvPr/>
        </p:nvSpPr>
        <p:spPr>
          <a:xfrm>
            <a:off x="181950" y="497450"/>
            <a:ext cx="8780100" cy="4489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20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Practice git commands</a:t>
            </a:r>
            <a:endParaRPr b="1" sz="20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2000" u="sng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https://learngitbranching.js.org/</a:t>
            </a:r>
            <a:endParaRPr sz="1800" u="sng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311700" y="1477500"/>
            <a:ext cx="85206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4700">
                <a:solidFill>
                  <a:schemeClr val="lt1"/>
                </a:solidFill>
                <a:latin typeface="Cabin Sketch"/>
                <a:ea typeface="Cabin Sketch"/>
                <a:cs typeface="Cabin Sketch"/>
                <a:sym typeface="Cabin Sketch"/>
              </a:rPr>
              <a:t>Semantic Versioning</a:t>
            </a:r>
            <a:endParaRPr b="1" sz="4700">
              <a:solidFill>
                <a:schemeClr val="lt1"/>
              </a:solidFill>
              <a:latin typeface="Cabin Sketch"/>
              <a:ea typeface="Cabin Sketch"/>
              <a:cs typeface="Cabin Sketch"/>
              <a:sym typeface="Cabin Sketch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20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react</a:t>
            </a:r>
            <a:endParaRPr b="1" sz="20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9" name="Google Shape;79;p17"/>
          <p:cNvSpPr/>
          <p:nvPr/>
        </p:nvSpPr>
        <p:spPr>
          <a:xfrm>
            <a:off x="181950" y="497450"/>
            <a:ext cx="8780100" cy="4489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80" name="Google Shape;80;p17"/>
          <p:cNvCxnSpPr/>
          <p:nvPr/>
        </p:nvCxnSpPr>
        <p:spPr>
          <a:xfrm>
            <a:off x="0" y="418981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7"/>
          <p:cNvSpPr/>
          <p:nvPr/>
        </p:nvSpPr>
        <p:spPr>
          <a:xfrm>
            <a:off x="6068675" y="722450"/>
            <a:ext cx="2350800" cy="40395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a" sz="96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5</a:t>
            </a:r>
            <a:endParaRPr b="1" sz="20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3396600" y="722450"/>
            <a:ext cx="2350800" cy="4039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a" sz="96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12</a:t>
            </a:r>
            <a:endParaRPr b="1" sz="20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724525" y="722450"/>
            <a:ext cx="2350800" cy="40395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96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1</a:t>
            </a:r>
            <a:endParaRPr b="1" sz="96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1734097" y="1911043"/>
            <a:ext cx="3000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96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.</a:t>
            </a: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4418700" y="1911050"/>
            <a:ext cx="3000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96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.</a:t>
            </a: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399925" y="868650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24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Major</a:t>
            </a:r>
            <a:endParaRPr sz="2400"/>
          </a:p>
        </p:txBody>
      </p:sp>
      <p:sp>
        <p:nvSpPr>
          <p:cNvPr id="87" name="Google Shape;87;p17"/>
          <p:cNvSpPr txBox="1"/>
          <p:nvPr/>
        </p:nvSpPr>
        <p:spPr>
          <a:xfrm>
            <a:off x="3072000" y="90767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24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Minor</a:t>
            </a:r>
            <a:endParaRPr sz="2400"/>
          </a:p>
        </p:txBody>
      </p:sp>
      <p:sp>
        <p:nvSpPr>
          <p:cNvPr id="88" name="Google Shape;88;p17"/>
          <p:cNvSpPr txBox="1"/>
          <p:nvPr/>
        </p:nvSpPr>
        <p:spPr>
          <a:xfrm>
            <a:off x="5744075" y="90767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24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Patch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20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react</a:t>
            </a:r>
            <a:endParaRPr b="1" sz="20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94" name="Google Shape;94;p18"/>
          <p:cNvSpPr/>
          <p:nvPr/>
        </p:nvSpPr>
        <p:spPr>
          <a:xfrm>
            <a:off x="181950" y="497450"/>
            <a:ext cx="8780100" cy="4489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95" name="Google Shape;95;p18"/>
          <p:cNvCxnSpPr/>
          <p:nvPr/>
        </p:nvCxnSpPr>
        <p:spPr>
          <a:xfrm>
            <a:off x="0" y="418981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Google Shape;96;p18"/>
          <p:cNvSpPr/>
          <p:nvPr/>
        </p:nvSpPr>
        <p:spPr>
          <a:xfrm>
            <a:off x="1116825" y="1790450"/>
            <a:ext cx="2161200" cy="1903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24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v </a:t>
            </a:r>
            <a:r>
              <a:rPr b="1" lang="da" sz="24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1.12.5</a:t>
            </a:r>
            <a:endParaRPr b="1" sz="24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3956750" y="3437400"/>
            <a:ext cx="138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a">
                <a:solidFill>
                  <a:srgbClr val="073763"/>
                </a:solidFill>
                <a:latin typeface="Spectral"/>
                <a:ea typeface="Spectral"/>
                <a:cs typeface="Spectral"/>
                <a:sym typeface="Spectral"/>
              </a:rPr>
              <a:t>Compatibility</a:t>
            </a:r>
            <a:r>
              <a:rPr b="1" lang="da">
                <a:solidFill>
                  <a:srgbClr val="073763"/>
                </a:solidFill>
                <a:latin typeface="Spectral"/>
                <a:ea typeface="Spectral"/>
                <a:cs typeface="Spectral"/>
                <a:sym typeface="Spectral"/>
              </a:rPr>
              <a:t> breaking update</a:t>
            </a:r>
            <a:endParaRPr sz="1800">
              <a:solidFill>
                <a:srgbClr val="073763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3956750" y="2434400"/>
            <a:ext cx="138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a">
                <a:solidFill>
                  <a:srgbClr val="073763"/>
                </a:solidFill>
                <a:latin typeface="Spectral"/>
                <a:ea typeface="Spectral"/>
                <a:cs typeface="Spectral"/>
                <a:sym typeface="Spectral"/>
              </a:rPr>
              <a:t>Adding new content</a:t>
            </a:r>
            <a:endParaRPr sz="1800">
              <a:solidFill>
                <a:srgbClr val="073763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3956750" y="1428825"/>
            <a:ext cx="138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a">
                <a:solidFill>
                  <a:srgbClr val="073763"/>
                </a:solidFill>
                <a:latin typeface="Spectral"/>
                <a:ea typeface="Spectral"/>
                <a:cs typeface="Spectral"/>
                <a:sym typeface="Spectral"/>
              </a:rPr>
              <a:t>fixing a bug</a:t>
            </a:r>
            <a:endParaRPr sz="1800">
              <a:solidFill>
                <a:srgbClr val="073763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100" name="Google Shape;100;p18"/>
          <p:cNvCxnSpPr>
            <a:stCxn id="96" idx="3"/>
            <a:endCxn id="99" idx="1"/>
          </p:cNvCxnSpPr>
          <p:nvPr/>
        </p:nvCxnSpPr>
        <p:spPr>
          <a:xfrm flipH="1" rot="10800000">
            <a:off x="3278025" y="1628900"/>
            <a:ext cx="678600" cy="1113300"/>
          </a:xfrm>
          <a:prstGeom prst="curvedConnector3">
            <a:avLst>
              <a:gd fmla="val 50009" name="adj1"/>
            </a:avLst>
          </a:prstGeom>
          <a:noFill/>
          <a:ln cap="flat" cmpd="sng" w="19050">
            <a:solidFill>
              <a:srgbClr val="073763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1" name="Google Shape;101;p18"/>
          <p:cNvCxnSpPr>
            <a:stCxn id="96" idx="3"/>
            <a:endCxn id="98" idx="1"/>
          </p:cNvCxnSpPr>
          <p:nvPr/>
        </p:nvCxnSpPr>
        <p:spPr>
          <a:xfrm>
            <a:off x="3278025" y="2742200"/>
            <a:ext cx="678600" cy="600"/>
          </a:xfrm>
          <a:prstGeom prst="curvedConnector3">
            <a:avLst>
              <a:gd fmla="val 50009" name="adj1"/>
            </a:avLst>
          </a:prstGeom>
          <a:noFill/>
          <a:ln cap="flat" cmpd="sng" w="19050">
            <a:solidFill>
              <a:srgbClr val="073763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2" name="Google Shape;102;p18"/>
          <p:cNvCxnSpPr>
            <a:stCxn id="96" idx="3"/>
            <a:endCxn id="97" idx="1"/>
          </p:cNvCxnSpPr>
          <p:nvPr/>
        </p:nvCxnSpPr>
        <p:spPr>
          <a:xfrm>
            <a:off x="3278025" y="2742200"/>
            <a:ext cx="678600" cy="1110900"/>
          </a:xfrm>
          <a:prstGeom prst="curvedConnector3">
            <a:avLst>
              <a:gd fmla="val 50009" name="adj1"/>
            </a:avLst>
          </a:prstGeom>
          <a:noFill/>
          <a:ln cap="flat" cmpd="sng" w="19050">
            <a:solidFill>
              <a:srgbClr val="073763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20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react</a:t>
            </a:r>
            <a:endParaRPr b="1" sz="20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08" name="Google Shape;108;p19"/>
          <p:cNvSpPr/>
          <p:nvPr/>
        </p:nvSpPr>
        <p:spPr>
          <a:xfrm>
            <a:off x="181950" y="497450"/>
            <a:ext cx="8780100" cy="4489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109" name="Google Shape;109;p19"/>
          <p:cNvCxnSpPr/>
          <p:nvPr/>
        </p:nvCxnSpPr>
        <p:spPr>
          <a:xfrm>
            <a:off x="0" y="418981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19"/>
          <p:cNvSpPr/>
          <p:nvPr/>
        </p:nvSpPr>
        <p:spPr>
          <a:xfrm>
            <a:off x="1116825" y="1790450"/>
            <a:ext cx="2161200" cy="1903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24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v 1.12.5</a:t>
            </a:r>
            <a:endParaRPr b="1" sz="24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3956750" y="3437400"/>
            <a:ext cx="138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a">
                <a:solidFill>
                  <a:srgbClr val="073763"/>
                </a:solidFill>
                <a:latin typeface="Spectral"/>
                <a:ea typeface="Spectral"/>
                <a:cs typeface="Spectral"/>
                <a:sym typeface="Spectral"/>
              </a:rPr>
              <a:t>Compatibility breaking update</a:t>
            </a:r>
            <a:endParaRPr sz="1800">
              <a:solidFill>
                <a:srgbClr val="073763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3956750" y="2434400"/>
            <a:ext cx="138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a">
                <a:solidFill>
                  <a:srgbClr val="073763"/>
                </a:solidFill>
                <a:latin typeface="Spectral"/>
                <a:ea typeface="Spectral"/>
                <a:cs typeface="Spectral"/>
                <a:sym typeface="Spectral"/>
              </a:rPr>
              <a:t>Adding new content</a:t>
            </a:r>
            <a:endParaRPr sz="1800">
              <a:solidFill>
                <a:srgbClr val="073763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3956750" y="1428825"/>
            <a:ext cx="138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a">
                <a:solidFill>
                  <a:srgbClr val="073763"/>
                </a:solidFill>
                <a:latin typeface="Spectral"/>
                <a:ea typeface="Spectral"/>
                <a:cs typeface="Spectral"/>
                <a:sym typeface="Spectral"/>
              </a:rPr>
              <a:t>fixing a bug</a:t>
            </a:r>
            <a:endParaRPr sz="1800">
              <a:solidFill>
                <a:srgbClr val="073763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114" name="Google Shape;114;p19"/>
          <p:cNvCxnSpPr>
            <a:stCxn id="110" idx="3"/>
            <a:endCxn id="113" idx="1"/>
          </p:cNvCxnSpPr>
          <p:nvPr/>
        </p:nvCxnSpPr>
        <p:spPr>
          <a:xfrm flipH="1" rot="10800000">
            <a:off x="3278025" y="1628900"/>
            <a:ext cx="678600" cy="1113300"/>
          </a:xfrm>
          <a:prstGeom prst="curvedConnector3">
            <a:avLst>
              <a:gd fmla="val 50009" name="adj1"/>
            </a:avLst>
          </a:prstGeom>
          <a:noFill/>
          <a:ln cap="flat" cmpd="sng" w="19050">
            <a:solidFill>
              <a:srgbClr val="073763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5" name="Google Shape;115;p19"/>
          <p:cNvCxnSpPr>
            <a:stCxn id="110" idx="3"/>
            <a:endCxn id="112" idx="1"/>
          </p:cNvCxnSpPr>
          <p:nvPr/>
        </p:nvCxnSpPr>
        <p:spPr>
          <a:xfrm>
            <a:off x="3278025" y="2742200"/>
            <a:ext cx="678600" cy="600"/>
          </a:xfrm>
          <a:prstGeom prst="curvedConnector3">
            <a:avLst>
              <a:gd fmla="val 50009" name="adj1"/>
            </a:avLst>
          </a:prstGeom>
          <a:noFill/>
          <a:ln cap="flat" cmpd="sng" w="19050">
            <a:solidFill>
              <a:srgbClr val="073763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6" name="Google Shape;116;p19"/>
          <p:cNvCxnSpPr>
            <a:stCxn id="110" idx="3"/>
            <a:endCxn id="111" idx="1"/>
          </p:cNvCxnSpPr>
          <p:nvPr/>
        </p:nvCxnSpPr>
        <p:spPr>
          <a:xfrm>
            <a:off x="3278025" y="2742200"/>
            <a:ext cx="678600" cy="1110900"/>
          </a:xfrm>
          <a:prstGeom prst="curvedConnector3">
            <a:avLst>
              <a:gd fmla="val 50009" name="adj1"/>
            </a:avLst>
          </a:prstGeom>
          <a:noFill/>
          <a:ln cap="flat" cmpd="sng" w="19050">
            <a:solidFill>
              <a:srgbClr val="073763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7" name="Google Shape;117;p19"/>
          <p:cNvSpPr/>
          <p:nvPr/>
        </p:nvSpPr>
        <p:spPr>
          <a:xfrm>
            <a:off x="5921575" y="1151500"/>
            <a:ext cx="1599300" cy="959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24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v 1.12.6</a:t>
            </a:r>
            <a:endParaRPr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118" name="Google Shape;118;p19"/>
          <p:cNvCxnSpPr>
            <a:stCxn id="113" idx="3"/>
            <a:endCxn id="117" idx="1"/>
          </p:cNvCxnSpPr>
          <p:nvPr/>
        </p:nvCxnSpPr>
        <p:spPr>
          <a:xfrm>
            <a:off x="5337350" y="1628925"/>
            <a:ext cx="584100" cy="2400"/>
          </a:xfrm>
          <a:prstGeom prst="curvedConnector3">
            <a:avLst>
              <a:gd fmla="val 50011" name="adj1"/>
            </a:avLst>
          </a:prstGeom>
          <a:noFill/>
          <a:ln cap="flat" cmpd="sng" w="19050">
            <a:solidFill>
              <a:srgbClr val="073763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20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react</a:t>
            </a:r>
            <a:endParaRPr b="1" sz="20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24" name="Google Shape;124;p20"/>
          <p:cNvSpPr/>
          <p:nvPr/>
        </p:nvSpPr>
        <p:spPr>
          <a:xfrm>
            <a:off x="181950" y="497450"/>
            <a:ext cx="8780100" cy="4489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125" name="Google Shape;125;p20"/>
          <p:cNvCxnSpPr/>
          <p:nvPr/>
        </p:nvCxnSpPr>
        <p:spPr>
          <a:xfrm>
            <a:off x="0" y="418981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p20"/>
          <p:cNvSpPr/>
          <p:nvPr/>
        </p:nvSpPr>
        <p:spPr>
          <a:xfrm>
            <a:off x="1116825" y="1790450"/>
            <a:ext cx="2161200" cy="1903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24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v 1.12.5</a:t>
            </a:r>
            <a:endParaRPr b="1" sz="24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3956750" y="3437400"/>
            <a:ext cx="138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a">
                <a:solidFill>
                  <a:srgbClr val="073763"/>
                </a:solidFill>
                <a:latin typeface="Spectral"/>
                <a:ea typeface="Spectral"/>
                <a:cs typeface="Spectral"/>
                <a:sym typeface="Spectral"/>
              </a:rPr>
              <a:t>Compatibility breaking update</a:t>
            </a:r>
            <a:endParaRPr sz="1800">
              <a:solidFill>
                <a:srgbClr val="073763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3956750" y="2434400"/>
            <a:ext cx="138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a">
                <a:solidFill>
                  <a:srgbClr val="073763"/>
                </a:solidFill>
                <a:latin typeface="Spectral"/>
                <a:ea typeface="Spectral"/>
                <a:cs typeface="Spectral"/>
                <a:sym typeface="Spectral"/>
              </a:rPr>
              <a:t>Adding new content</a:t>
            </a:r>
            <a:endParaRPr sz="1800">
              <a:solidFill>
                <a:srgbClr val="073763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3956750" y="1428825"/>
            <a:ext cx="138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a">
                <a:solidFill>
                  <a:srgbClr val="073763"/>
                </a:solidFill>
                <a:latin typeface="Spectral"/>
                <a:ea typeface="Spectral"/>
                <a:cs typeface="Spectral"/>
                <a:sym typeface="Spectral"/>
              </a:rPr>
              <a:t>fixing a bug</a:t>
            </a:r>
            <a:endParaRPr sz="1800">
              <a:solidFill>
                <a:srgbClr val="073763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130" name="Google Shape;130;p20"/>
          <p:cNvCxnSpPr>
            <a:stCxn id="126" idx="3"/>
            <a:endCxn id="129" idx="1"/>
          </p:cNvCxnSpPr>
          <p:nvPr/>
        </p:nvCxnSpPr>
        <p:spPr>
          <a:xfrm flipH="1" rot="10800000">
            <a:off x="3278025" y="1628900"/>
            <a:ext cx="678600" cy="1113300"/>
          </a:xfrm>
          <a:prstGeom prst="curvedConnector3">
            <a:avLst>
              <a:gd fmla="val 50009" name="adj1"/>
            </a:avLst>
          </a:prstGeom>
          <a:noFill/>
          <a:ln cap="flat" cmpd="sng" w="19050">
            <a:solidFill>
              <a:srgbClr val="073763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1" name="Google Shape;131;p20"/>
          <p:cNvCxnSpPr>
            <a:stCxn id="126" idx="3"/>
            <a:endCxn id="128" idx="1"/>
          </p:cNvCxnSpPr>
          <p:nvPr/>
        </p:nvCxnSpPr>
        <p:spPr>
          <a:xfrm>
            <a:off x="3278025" y="2742200"/>
            <a:ext cx="678600" cy="600"/>
          </a:xfrm>
          <a:prstGeom prst="curvedConnector3">
            <a:avLst>
              <a:gd fmla="val 50009" name="adj1"/>
            </a:avLst>
          </a:prstGeom>
          <a:noFill/>
          <a:ln cap="flat" cmpd="sng" w="19050">
            <a:solidFill>
              <a:srgbClr val="073763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2" name="Google Shape;132;p20"/>
          <p:cNvCxnSpPr>
            <a:stCxn id="126" idx="3"/>
            <a:endCxn id="127" idx="1"/>
          </p:cNvCxnSpPr>
          <p:nvPr/>
        </p:nvCxnSpPr>
        <p:spPr>
          <a:xfrm>
            <a:off x="3278025" y="2742200"/>
            <a:ext cx="678600" cy="1110900"/>
          </a:xfrm>
          <a:prstGeom prst="curvedConnector3">
            <a:avLst>
              <a:gd fmla="val 50009" name="adj1"/>
            </a:avLst>
          </a:prstGeom>
          <a:noFill/>
          <a:ln cap="flat" cmpd="sng" w="19050">
            <a:solidFill>
              <a:srgbClr val="073763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33" name="Google Shape;133;p20"/>
          <p:cNvSpPr/>
          <p:nvPr/>
        </p:nvSpPr>
        <p:spPr>
          <a:xfrm>
            <a:off x="5921575" y="1151500"/>
            <a:ext cx="1599300" cy="959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24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v 1.12.6</a:t>
            </a:r>
            <a:endParaRPr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34" name="Google Shape;134;p20"/>
          <p:cNvSpPr/>
          <p:nvPr/>
        </p:nvSpPr>
        <p:spPr>
          <a:xfrm>
            <a:off x="5921575" y="2262350"/>
            <a:ext cx="1599300" cy="959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24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v 1.13.0</a:t>
            </a:r>
            <a:endParaRPr b="1" sz="24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135" name="Google Shape;135;p20"/>
          <p:cNvCxnSpPr>
            <a:stCxn id="129" idx="3"/>
            <a:endCxn id="133" idx="1"/>
          </p:cNvCxnSpPr>
          <p:nvPr/>
        </p:nvCxnSpPr>
        <p:spPr>
          <a:xfrm>
            <a:off x="5337350" y="1628925"/>
            <a:ext cx="584100" cy="2400"/>
          </a:xfrm>
          <a:prstGeom prst="curvedConnector3">
            <a:avLst>
              <a:gd fmla="val 50011" name="adj1"/>
            </a:avLst>
          </a:prstGeom>
          <a:noFill/>
          <a:ln cap="flat" cmpd="sng" w="19050">
            <a:solidFill>
              <a:srgbClr val="073763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6" name="Google Shape;136;p20"/>
          <p:cNvCxnSpPr>
            <a:stCxn id="128" idx="3"/>
            <a:endCxn id="134" idx="1"/>
          </p:cNvCxnSpPr>
          <p:nvPr/>
        </p:nvCxnSpPr>
        <p:spPr>
          <a:xfrm>
            <a:off x="5337350" y="2742200"/>
            <a:ext cx="584100" cy="600"/>
          </a:xfrm>
          <a:prstGeom prst="curvedConnector3">
            <a:avLst>
              <a:gd fmla="val 50011" name="adj1"/>
            </a:avLst>
          </a:prstGeom>
          <a:noFill/>
          <a:ln cap="flat" cmpd="sng" w="19050">
            <a:solidFill>
              <a:srgbClr val="073763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/>
        </p:nvSpPr>
        <p:spPr>
          <a:xfrm>
            <a:off x="0" y="0"/>
            <a:ext cx="91440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20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react</a:t>
            </a:r>
            <a:endParaRPr b="1" sz="20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42" name="Google Shape;142;p21"/>
          <p:cNvSpPr/>
          <p:nvPr/>
        </p:nvSpPr>
        <p:spPr>
          <a:xfrm>
            <a:off x="181950" y="497450"/>
            <a:ext cx="8780100" cy="4489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11940000" dist="85725">
              <a:srgbClr val="0E2A47">
                <a:alpha val="5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143" name="Google Shape;143;p21"/>
          <p:cNvCxnSpPr/>
          <p:nvPr/>
        </p:nvCxnSpPr>
        <p:spPr>
          <a:xfrm>
            <a:off x="0" y="418981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" name="Google Shape;144;p21"/>
          <p:cNvSpPr/>
          <p:nvPr/>
        </p:nvSpPr>
        <p:spPr>
          <a:xfrm>
            <a:off x="1116825" y="1790450"/>
            <a:ext cx="2161200" cy="1903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24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v 1.12.5</a:t>
            </a:r>
            <a:endParaRPr b="1" sz="24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3956750" y="3437400"/>
            <a:ext cx="138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a">
                <a:solidFill>
                  <a:srgbClr val="073763"/>
                </a:solidFill>
                <a:latin typeface="Spectral"/>
                <a:ea typeface="Spectral"/>
                <a:cs typeface="Spectral"/>
                <a:sym typeface="Spectral"/>
              </a:rPr>
              <a:t>Compatibility breaking update</a:t>
            </a:r>
            <a:endParaRPr sz="1800">
              <a:solidFill>
                <a:srgbClr val="073763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46" name="Google Shape;146;p21"/>
          <p:cNvSpPr txBox="1"/>
          <p:nvPr/>
        </p:nvSpPr>
        <p:spPr>
          <a:xfrm>
            <a:off x="3956750" y="2434400"/>
            <a:ext cx="138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a">
                <a:solidFill>
                  <a:srgbClr val="073763"/>
                </a:solidFill>
                <a:latin typeface="Spectral"/>
                <a:ea typeface="Spectral"/>
                <a:cs typeface="Spectral"/>
                <a:sym typeface="Spectral"/>
              </a:rPr>
              <a:t>Adding new content</a:t>
            </a:r>
            <a:endParaRPr sz="1800">
              <a:solidFill>
                <a:srgbClr val="073763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47" name="Google Shape;147;p21"/>
          <p:cNvSpPr txBox="1"/>
          <p:nvPr/>
        </p:nvSpPr>
        <p:spPr>
          <a:xfrm>
            <a:off x="3956750" y="1428825"/>
            <a:ext cx="138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a">
                <a:solidFill>
                  <a:srgbClr val="073763"/>
                </a:solidFill>
                <a:latin typeface="Spectral"/>
                <a:ea typeface="Spectral"/>
                <a:cs typeface="Spectral"/>
                <a:sym typeface="Spectral"/>
              </a:rPr>
              <a:t>fixing a bug</a:t>
            </a:r>
            <a:endParaRPr sz="1800">
              <a:solidFill>
                <a:srgbClr val="073763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148" name="Google Shape;148;p21"/>
          <p:cNvCxnSpPr>
            <a:stCxn id="144" idx="3"/>
            <a:endCxn id="147" idx="1"/>
          </p:cNvCxnSpPr>
          <p:nvPr/>
        </p:nvCxnSpPr>
        <p:spPr>
          <a:xfrm flipH="1" rot="10800000">
            <a:off x="3278025" y="1628900"/>
            <a:ext cx="678600" cy="1113300"/>
          </a:xfrm>
          <a:prstGeom prst="curvedConnector3">
            <a:avLst>
              <a:gd fmla="val 50009" name="adj1"/>
            </a:avLst>
          </a:prstGeom>
          <a:noFill/>
          <a:ln cap="flat" cmpd="sng" w="19050">
            <a:solidFill>
              <a:srgbClr val="073763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9" name="Google Shape;149;p21"/>
          <p:cNvCxnSpPr>
            <a:stCxn id="144" idx="3"/>
            <a:endCxn id="146" idx="1"/>
          </p:cNvCxnSpPr>
          <p:nvPr/>
        </p:nvCxnSpPr>
        <p:spPr>
          <a:xfrm>
            <a:off x="3278025" y="2742200"/>
            <a:ext cx="678600" cy="600"/>
          </a:xfrm>
          <a:prstGeom prst="curvedConnector3">
            <a:avLst>
              <a:gd fmla="val 50009" name="adj1"/>
            </a:avLst>
          </a:prstGeom>
          <a:noFill/>
          <a:ln cap="flat" cmpd="sng" w="19050">
            <a:solidFill>
              <a:srgbClr val="073763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0" name="Google Shape;150;p21"/>
          <p:cNvCxnSpPr>
            <a:stCxn id="144" idx="3"/>
            <a:endCxn id="145" idx="1"/>
          </p:cNvCxnSpPr>
          <p:nvPr/>
        </p:nvCxnSpPr>
        <p:spPr>
          <a:xfrm>
            <a:off x="3278025" y="2742200"/>
            <a:ext cx="678600" cy="1110900"/>
          </a:xfrm>
          <a:prstGeom prst="curvedConnector3">
            <a:avLst>
              <a:gd fmla="val 50009" name="adj1"/>
            </a:avLst>
          </a:prstGeom>
          <a:noFill/>
          <a:ln cap="flat" cmpd="sng" w="19050">
            <a:solidFill>
              <a:srgbClr val="073763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51" name="Google Shape;151;p21"/>
          <p:cNvSpPr/>
          <p:nvPr/>
        </p:nvSpPr>
        <p:spPr>
          <a:xfrm>
            <a:off x="5921575" y="1151500"/>
            <a:ext cx="1599300" cy="959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24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v 1.12.6</a:t>
            </a:r>
            <a:endParaRPr b="1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52" name="Google Shape;152;p21"/>
          <p:cNvSpPr/>
          <p:nvPr/>
        </p:nvSpPr>
        <p:spPr>
          <a:xfrm>
            <a:off x="5921575" y="2262350"/>
            <a:ext cx="1599300" cy="959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24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v 1.13.0</a:t>
            </a:r>
            <a:endParaRPr b="1" sz="24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53" name="Google Shape;153;p21"/>
          <p:cNvSpPr/>
          <p:nvPr/>
        </p:nvSpPr>
        <p:spPr>
          <a:xfrm>
            <a:off x="5921575" y="3373200"/>
            <a:ext cx="1599300" cy="9597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2400">
                <a:solidFill>
                  <a:srgbClr val="0E2A47"/>
                </a:solidFill>
                <a:latin typeface="Spectral"/>
                <a:ea typeface="Spectral"/>
                <a:cs typeface="Spectral"/>
                <a:sym typeface="Spectral"/>
              </a:rPr>
              <a:t>v 2.0.0</a:t>
            </a:r>
            <a:endParaRPr b="1" sz="2400">
              <a:solidFill>
                <a:srgbClr val="0E2A4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154" name="Google Shape;154;p21"/>
          <p:cNvCxnSpPr>
            <a:stCxn id="147" idx="3"/>
            <a:endCxn id="151" idx="1"/>
          </p:cNvCxnSpPr>
          <p:nvPr/>
        </p:nvCxnSpPr>
        <p:spPr>
          <a:xfrm>
            <a:off x="5337350" y="1628925"/>
            <a:ext cx="584100" cy="2400"/>
          </a:xfrm>
          <a:prstGeom prst="curvedConnector3">
            <a:avLst>
              <a:gd fmla="val 50011" name="adj1"/>
            </a:avLst>
          </a:prstGeom>
          <a:noFill/>
          <a:ln cap="flat" cmpd="sng" w="19050">
            <a:solidFill>
              <a:srgbClr val="073763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5" name="Google Shape;155;p21"/>
          <p:cNvCxnSpPr>
            <a:stCxn id="146" idx="3"/>
            <a:endCxn id="152" idx="1"/>
          </p:cNvCxnSpPr>
          <p:nvPr/>
        </p:nvCxnSpPr>
        <p:spPr>
          <a:xfrm>
            <a:off x="5337350" y="2742200"/>
            <a:ext cx="584100" cy="600"/>
          </a:xfrm>
          <a:prstGeom prst="curvedConnector3">
            <a:avLst>
              <a:gd fmla="val 50011" name="adj1"/>
            </a:avLst>
          </a:prstGeom>
          <a:noFill/>
          <a:ln cap="flat" cmpd="sng" w="19050">
            <a:solidFill>
              <a:srgbClr val="073763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6" name="Google Shape;156;p21"/>
          <p:cNvCxnSpPr>
            <a:stCxn id="145" idx="3"/>
            <a:endCxn id="153" idx="1"/>
          </p:cNvCxnSpPr>
          <p:nvPr/>
        </p:nvCxnSpPr>
        <p:spPr>
          <a:xfrm>
            <a:off x="5337350" y="3853050"/>
            <a:ext cx="584100" cy="600"/>
          </a:xfrm>
          <a:prstGeom prst="curvedConnector3">
            <a:avLst>
              <a:gd fmla="val 50011" name="adj1"/>
            </a:avLst>
          </a:prstGeom>
          <a:noFill/>
          <a:ln cap="flat" cmpd="sng" w="19050">
            <a:solidFill>
              <a:srgbClr val="073763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