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1C0B-77F0-42EB-8352-61BC37395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69D26-8498-4EB2-B13A-33295AFC7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85CD-885A-4459-A360-85AB0B31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3538-F990-4B12-982E-5E7C111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08CC-4785-4A99-BA75-702E42D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6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F691-1A02-4447-BED7-FF43A0BB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6E25D-BB1E-4A14-8407-8654B5994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96D6-76F3-497D-B308-76FD3EF9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BCFE-E0F8-459D-8260-DDA9C1AB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162B-BCC5-423B-A545-1DDAE762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E62CD-2ABF-4043-A113-B9FCE7971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8605F-C877-4B05-BF95-9990BFB7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8C9C-8065-4994-89C8-DA860774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63483-A998-4850-9D62-9016FFA3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289F-49C0-4783-8AB2-7BBBDDA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9FEE-1437-445D-A221-BFEEE666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160F-69C7-4DB2-AB9D-7740A030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533B-7A8D-4416-A291-3D74980B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24D39-FDF5-4F88-8DE0-6764A11F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A085-C450-4D10-BE28-63965085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14-6B39-4370-81CE-6490E8DB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37C80-B819-4074-B227-D06C4377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4721-CF02-439F-89BB-A6F8C4C4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A4B7-6076-4035-843D-3C41DF82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4BEE-0FB5-43EE-A9E6-C25AD30C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8117-F403-4A89-B220-329D95D4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705A-7471-4E91-8F26-CF033145F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0C496-2AE9-4406-A038-279A1074E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C36D-37AA-4B6B-BE3B-A8E49CF8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94F83-6945-4230-A837-242189E0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CB26A-BA23-480B-99E8-C7F9D91A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4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6AA1-99FB-41AA-97E0-78439206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6CEA-C070-4D5A-A6B3-09C6D55A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88371-094E-4169-9784-31F969EBC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00-F5A0-43A7-A548-7D84AB60E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764D8-6080-4E00-9126-C722FBAEF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004C1-07E7-4C81-826C-DAC69C04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65363-C86C-41FC-8827-837B7508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4197E-8884-4F96-9D91-E8BAEDA7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2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D2E4-DDBE-4E9A-AB0B-7BAA9C91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D0307-4E95-476F-9D5E-51CAA0E9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59668-1132-4937-9D5F-C87F0DCB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22542-8FA3-4986-A79E-6224DF9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2C139-FFBD-4223-BBBF-04FA629D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6EEB6-3EDA-4722-A81C-C2881A55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5A5A6-79FE-4DC1-ADBB-95E9AA0F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BA1F-AF8B-4EE5-9DF2-863DE6C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55B9-6DC1-4B57-8B88-ADA076ED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A88FC-5113-4816-A4B0-AF9C72B86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4891C-5AA6-4D39-9B56-92EBF975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DF2A-0B15-44AA-BB82-F4F20374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2912-2907-4513-8C88-F51083AC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E46F-AE1C-4E0A-8CAF-69577F6C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1E5F3-5B00-4F8A-A5D2-2035AE433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4DB87-616C-43DB-8DAC-E2BD511EC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8E960-8E36-430E-802C-249DF80B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82CF3-C3C5-4405-9146-AF6C932E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57B7A-8135-4FC3-9AAA-77E8A24D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8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85610-2DB0-4847-A5EA-2C0EA3A6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68044-6336-4DF4-805D-DCF98621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32DB-5AB9-454A-8E36-6A7ECB27D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00A7-4864-46BF-B4F2-171FD4B337A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DFD9-2B89-4D50-BE93-B8960A0EE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D15C0-F84A-4E0B-9527-55EEC1B9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15FC-A973-4610-92E0-0226A15E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2DD-C4AA-4680-83EC-1BB0CDCD5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Poland Microsimulation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6A1D-B7DB-479E-92F8-959F2D3D8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72417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2562-F783-48F7-AC9E-057BCF65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9EF2-1EF0-478E-B471-B1C69F7C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6DE09-15F9-4BE7-93D3-52D0F9B6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" y="0"/>
            <a:ext cx="12007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9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371B-8126-4A62-9BED-0C05464C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C89C-D89C-490A-9FAF-58734614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1D89E-EBFC-4F70-8F21-5B4384E4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95"/>
            <a:ext cx="12192000" cy="680601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D492007-6F89-4F86-9AD8-81BC5B63511A}"/>
              </a:ext>
            </a:extLst>
          </p:cNvPr>
          <p:cNvSpPr/>
          <p:nvPr/>
        </p:nvSpPr>
        <p:spPr>
          <a:xfrm>
            <a:off x="0" y="4232953"/>
            <a:ext cx="6226139" cy="19831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B7F0-AECC-4205-AD3C-7CA15FB8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BB82-F216-4395-B0AD-5FEC210E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8623C-9DEE-4D8A-B1A7-56535488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75"/>
            <a:ext cx="12192000" cy="64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DCFB-6707-439D-B4B8-AB58AFBA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3265-D6C0-4E02-9A86-09C99CCC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7F92D-B290-4B93-B685-FB7075D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57"/>
            <a:ext cx="12192000" cy="65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0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86B78-8E42-4B76-BD5D-E14A27FA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Detailed Tax Expenditures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A5DCA84-9451-4B2A-8593-5236F1F4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4C83-D82E-4C6A-82FF-714BDFF9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9964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3DD4-EB4D-436B-830B-0762246D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5B90-2ADD-418E-9907-75CE0B95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86DB5-7308-472B-AA44-75271DC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534"/>
            <a:ext cx="12192000" cy="61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5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Poland Microsimulation Model</vt:lpstr>
      <vt:lpstr>PowerPoint Presentation</vt:lpstr>
      <vt:lpstr>PowerPoint Presentation</vt:lpstr>
      <vt:lpstr>PowerPoint Presentation</vt:lpstr>
      <vt:lpstr>PowerPoint Presentation</vt:lpstr>
      <vt:lpstr>Detailed Tax Expenditures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S. James</dc:creator>
  <cp:lastModifiedBy>Sebastian S. James</cp:lastModifiedBy>
  <cp:revision>4</cp:revision>
  <dcterms:created xsi:type="dcterms:W3CDTF">2021-02-16T02:08:51Z</dcterms:created>
  <dcterms:modified xsi:type="dcterms:W3CDTF">2021-02-16T15:49:54Z</dcterms:modified>
</cp:coreProperties>
</file>