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365" y="4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0C00-63C6-4371-87C2-9AEDA8A42B75}" type="datetimeFigureOut">
              <a:rPr lang="de-DE" smtClean="0"/>
              <a:t>18.01.2015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D19F-9AD2-4EE1-A833-D0931B0572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57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0C00-63C6-4371-87C2-9AEDA8A42B75}" type="datetimeFigureOut">
              <a:rPr lang="de-DE" smtClean="0"/>
              <a:t>18.01.2015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D19F-9AD2-4EE1-A833-D0931B0572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154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0C00-63C6-4371-87C2-9AEDA8A42B75}" type="datetimeFigureOut">
              <a:rPr lang="de-DE" smtClean="0"/>
              <a:t>18.01.2015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D19F-9AD2-4EE1-A833-D0931B0572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92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0C00-63C6-4371-87C2-9AEDA8A42B75}" type="datetimeFigureOut">
              <a:rPr lang="de-DE" smtClean="0"/>
              <a:t>18.01.2015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D19F-9AD2-4EE1-A833-D0931B0572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09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0C00-63C6-4371-87C2-9AEDA8A42B75}" type="datetimeFigureOut">
              <a:rPr lang="de-DE" smtClean="0"/>
              <a:t>18.01.2015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D19F-9AD2-4EE1-A833-D0931B0572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986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0C00-63C6-4371-87C2-9AEDA8A42B75}" type="datetimeFigureOut">
              <a:rPr lang="de-DE" smtClean="0"/>
              <a:t>18.01.2015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D19F-9AD2-4EE1-A833-D0931B0572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11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0C00-63C6-4371-87C2-9AEDA8A42B75}" type="datetimeFigureOut">
              <a:rPr lang="de-DE" smtClean="0"/>
              <a:t>18.01.2015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D19F-9AD2-4EE1-A833-D0931B0572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926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0C00-63C6-4371-87C2-9AEDA8A42B75}" type="datetimeFigureOut">
              <a:rPr lang="de-DE" smtClean="0"/>
              <a:t>18.01.2015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D19F-9AD2-4EE1-A833-D0931B0572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042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0C00-63C6-4371-87C2-9AEDA8A42B75}" type="datetimeFigureOut">
              <a:rPr lang="de-DE" smtClean="0"/>
              <a:t>18.01.2015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D19F-9AD2-4EE1-A833-D0931B0572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07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0C00-63C6-4371-87C2-9AEDA8A42B75}" type="datetimeFigureOut">
              <a:rPr lang="de-DE" smtClean="0"/>
              <a:t>18.01.2015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D19F-9AD2-4EE1-A833-D0931B0572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586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0C00-63C6-4371-87C2-9AEDA8A42B75}" type="datetimeFigureOut">
              <a:rPr lang="de-DE" smtClean="0"/>
              <a:t>18.01.2015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D19F-9AD2-4EE1-A833-D0931B0572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31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80C00-63C6-4371-87C2-9AEDA8A42B75}" type="datetimeFigureOut">
              <a:rPr lang="de-DE" smtClean="0"/>
              <a:t>18.01.2015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5D19F-9AD2-4EE1-A833-D0931B0572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37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283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646493" y="1447060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hteck 4"/>
          <p:cNvSpPr/>
          <p:nvPr/>
        </p:nvSpPr>
        <p:spPr>
          <a:xfrm>
            <a:off x="2241051" y="1447060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2835609" y="779283"/>
            <a:ext cx="1031437" cy="1027777"/>
            <a:chOff x="2780803" y="779283"/>
            <a:chExt cx="1031437" cy="1027777"/>
          </a:xfrm>
        </p:grpSpPr>
        <p:sp>
          <p:nvSpPr>
            <p:cNvPr id="6" name="Rechteck 5"/>
            <p:cNvSpPr/>
            <p:nvPr/>
          </p:nvSpPr>
          <p:spPr>
            <a:xfrm>
              <a:off x="3092240" y="108706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4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3099560" y="779283"/>
              <a:ext cx="712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/>
                <a:t>2</a:t>
              </a:r>
              <a:endParaRPr lang="de-DE" sz="1400" dirty="0"/>
            </a:p>
          </p:txBody>
        </p:sp>
        <p:sp>
          <p:nvSpPr>
            <p:cNvPr id="8" name="Textfeld 7"/>
            <p:cNvSpPr txBox="1"/>
            <p:nvPr/>
          </p:nvSpPr>
          <p:spPr>
            <a:xfrm rot="16200000">
              <a:off x="2578352" y="1296831"/>
              <a:ext cx="712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/>
                <a:t>2</a:t>
              </a:r>
              <a:endParaRPr lang="de-DE" sz="1400" dirty="0"/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101603" y="779283"/>
            <a:ext cx="1031437" cy="1027777"/>
            <a:chOff x="2780803" y="779283"/>
            <a:chExt cx="1031437" cy="1027777"/>
          </a:xfrm>
        </p:grpSpPr>
        <p:sp>
          <p:nvSpPr>
            <p:cNvPr id="11" name="Rechteck 10"/>
            <p:cNvSpPr/>
            <p:nvPr/>
          </p:nvSpPr>
          <p:spPr>
            <a:xfrm>
              <a:off x="3092240" y="108706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4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3099560" y="779283"/>
              <a:ext cx="712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/>
                <a:t>2</a:t>
              </a:r>
              <a:endParaRPr lang="de-DE" sz="1400" dirty="0"/>
            </a:p>
          </p:txBody>
        </p:sp>
        <p:sp>
          <p:nvSpPr>
            <p:cNvPr id="13" name="Textfeld 12"/>
            <p:cNvSpPr txBox="1"/>
            <p:nvPr/>
          </p:nvSpPr>
          <p:spPr>
            <a:xfrm rot="16200000">
              <a:off x="2578352" y="1296831"/>
              <a:ext cx="712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/>
                <a:t>2</a:t>
              </a:r>
              <a:endParaRPr lang="de-DE" sz="1400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2386288" y="2618243"/>
            <a:ext cx="880236" cy="876577"/>
            <a:chOff x="1490419" y="2069603"/>
            <a:chExt cx="880236" cy="876577"/>
          </a:xfrm>
        </p:grpSpPr>
        <p:sp>
          <p:nvSpPr>
            <p:cNvPr id="15" name="Rechteck 14"/>
            <p:cNvSpPr/>
            <p:nvPr/>
          </p:nvSpPr>
          <p:spPr>
            <a:xfrm>
              <a:off x="1801855" y="2377380"/>
              <a:ext cx="568800" cy="56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2,5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1809175" y="2069603"/>
              <a:ext cx="5614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/>
                <a:t>1,58</a:t>
              </a:r>
              <a:endParaRPr lang="de-DE" sz="1400" dirty="0"/>
            </a:p>
          </p:txBody>
        </p:sp>
        <p:sp>
          <p:nvSpPr>
            <p:cNvPr id="17" name="Textfeld 16"/>
            <p:cNvSpPr txBox="1"/>
            <p:nvPr/>
          </p:nvSpPr>
          <p:spPr>
            <a:xfrm rot="16200000">
              <a:off x="1366108" y="2514091"/>
              <a:ext cx="55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/>
                <a:t>1,58</a:t>
              </a:r>
              <a:endParaRPr lang="de-DE" sz="1400" dirty="0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1457824" y="2618243"/>
            <a:ext cx="880236" cy="876577"/>
            <a:chOff x="1490419" y="2069603"/>
            <a:chExt cx="880236" cy="876577"/>
          </a:xfrm>
        </p:grpSpPr>
        <p:sp>
          <p:nvSpPr>
            <p:cNvPr id="20" name="Rechteck 19"/>
            <p:cNvSpPr/>
            <p:nvPr/>
          </p:nvSpPr>
          <p:spPr>
            <a:xfrm>
              <a:off x="1801855" y="2377380"/>
              <a:ext cx="568800" cy="56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2,5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1809175" y="2069603"/>
              <a:ext cx="5614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/>
                <a:t>1,58</a:t>
              </a:r>
              <a:endParaRPr lang="de-DE" sz="1400" dirty="0"/>
            </a:p>
          </p:txBody>
        </p:sp>
        <p:sp>
          <p:nvSpPr>
            <p:cNvPr id="22" name="Textfeld 21"/>
            <p:cNvSpPr txBox="1"/>
            <p:nvPr/>
          </p:nvSpPr>
          <p:spPr>
            <a:xfrm rot="16200000">
              <a:off x="1366108" y="2514091"/>
              <a:ext cx="55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/>
                <a:t>1,58</a:t>
              </a:r>
              <a:endParaRPr lang="de-DE" sz="14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314752" y="2618243"/>
            <a:ext cx="880236" cy="876577"/>
            <a:chOff x="1490419" y="2069603"/>
            <a:chExt cx="880236" cy="876577"/>
          </a:xfrm>
        </p:grpSpPr>
        <p:sp>
          <p:nvSpPr>
            <p:cNvPr id="24" name="Rechteck 23"/>
            <p:cNvSpPr/>
            <p:nvPr/>
          </p:nvSpPr>
          <p:spPr>
            <a:xfrm>
              <a:off x="1801855" y="2377380"/>
              <a:ext cx="568800" cy="56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2,5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1809175" y="2069603"/>
              <a:ext cx="5614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/>
                <a:t>1,58</a:t>
              </a:r>
              <a:endParaRPr lang="de-DE" sz="1400" dirty="0"/>
            </a:p>
          </p:txBody>
        </p:sp>
        <p:sp>
          <p:nvSpPr>
            <p:cNvPr id="26" name="Textfeld 25"/>
            <p:cNvSpPr txBox="1"/>
            <p:nvPr/>
          </p:nvSpPr>
          <p:spPr>
            <a:xfrm rot="16200000">
              <a:off x="1366108" y="2514091"/>
              <a:ext cx="55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/>
                <a:t>1,58</a:t>
              </a:r>
              <a:endParaRPr lang="de-DE" sz="1400" dirty="0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4243217" y="2618243"/>
            <a:ext cx="880236" cy="876577"/>
            <a:chOff x="1490419" y="2069603"/>
            <a:chExt cx="880236" cy="876577"/>
          </a:xfrm>
        </p:grpSpPr>
        <p:sp>
          <p:nvSpPr>
            <p:cNvPr id="28" name="Rechteck 27"/>
            <p:cNvSpPr/>
            <p:nvPr/>
          </p:nvSpPr>
          <p:spPr>
            <a:xfrm>
              <a:off x="1801855" y="2377380"/>
              <a:ext cx="568800" cy="56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2,5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1809175" y="2069603"/>
              <a:ext cx="5614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/>
                <a:t>1,58</a:t>
              </a:r>
              <a:endParaRPr lang="de-DE" sz="1400" dirty="0"/>
            </a:p>
          </p:txBody>
        </p:sp>
        <p:sp>
          <p:nvSpPr>
            <p:cNvPr id="30" name="Textfeld 29"/>
            <p:cNvSpPr txBox="1"/>
            <p:nvPr/>
          </p:nvSpPr>
          <p:spPr>
            <a:xfrm rot="16200000">
              <a:off x="1366108" y="2514091"/>
              <a:ext cx="55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/>
                <a:t>1,58</a:t>
              </a:r>
              <a:endParaRPr lang="de-DE" sz="1400" dirty="0"/>
            </a:p>
          </p:txBody>
        </p:sp>
      </p:grpSp>
      <p:sp>
        <p:nvSpPr>
          <p:cNvPr id="31" name="Textfeld 30"/>
          <p:cNvSpPr txBox="1"/>
          <p:nvPr/>
        </p:nvSpPr>
        <p:spPr>
          <a:xfrm>
            <a:off x="2694066" y="1447060"/>
            <a:ext cx="130954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900" dirty="0" smtClean="0"/>
              <a:t>=</a:t>
            </a:r>
            <a:endParaRPr lang="de-DE" sz="9900" dirty="0"/>
          </a:p>
        </p:txBody>
      </p:sp>
    </p:spTree>
    <p:extLst>
      <p:ext uri="{BB962C8B-B14F-4D97-AF65-F5344CB8AC3E}">
        <p14:creationId xmlns:p14="http://schemas.microsoft.com/office/powerpoint/2010/main" val="5169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/>
        </p:nvGrpSpPr>
        <p:grpSpPr>
          <a:xfrm>
            <a:off x="1112947" y="925240"/>
            <a:ext cx="3205175" cy="2891950"/>
            <a:chOff x="1112947" y="925240"/>
            <a:chExt cx="3205175" cy="2891950"/>
          </a:xfrm>
        </p:grpSpPr>
        <p:sp>
          <p:nvSpPr>
            <p:cNvPr id="3" name="Rechteck 2"/>
            <p:cNvSpPr/>
            <p:nvPr/>
          </p:nvSpPr>
          <p:spPr>
            <a:xfrm>
              <a:off x="1646492" y="1447059"/>
              <a:ext cx="1800000" cy="180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" name="Rechteck 3"/>
            <p:cNvSpPr/>
            <p:nvPr/>
          </p:nvSpPr>
          <p:spPr>
            <a:xfrm>
              <a:off x="1646491" y="1807059"/>
              <a:ext cx="2160000" cy="14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1646492" y="925240"/>
              <a:ext cx="18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5</a:t>
              </a:r>
              <a:endParaRPr lang="de-DE" sz="1400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646492" y="3447858"/>
              <a:ext cx="2159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6</a:t>
              </a:r>
              <a:endParaRPr lang="de-DE" sz="1400" dirty="0"/>
            </a:p>
          </p:txBody>
        </p:sp>
        <p:cxnSp>
          <p:nvCxnSpPr>
            <p:cNvPr id="9" name="Gerader Verbinder 8"/>
            <p:cNvCxnSpPr/>
            <p:nvPr/>
          </p:nvCxnSpPr>
          <p:spPr>
            <a:xfrm>
              <a:off x="1646492" y="1294572"/>
              <a:ext cx="1800000" cy="0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>
            <a:xfrm flipV="1">
              <a:off x="1646492" y="3429000"/>
              <a:ext cx="2160000" cy="11711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>
            <a:xfrm rot="5400000">
              <a:off x="583550" y="2376513"/>
              <a:ext cx="1800000" cy="0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/>
          </p:nvSpPr>
          <p:spPr>
            <a:xfrm rot="16200000">
              <a:off x="397613" y="2191847"/>
              <a:ext cx="18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5</a:t>
              </a:r>
              <a:endParaRPr lang="de-DE" sz="1400" dirty="0"/>
            </a:p>
          </p:txBody>
        </p:sp>
        <p:sp>
          <p:nvSpPr>
            <p:cNvPr id="14" name="Textfeld 13"/>
            <p:cNvSpPr txBox="1"/>
            <p:nvPr/>
          </p:nvSpPr>
          <p:spPr>
            <a:xfrm rot="16200000">
              <a:off x="3420857" y="2334992"/>
              <a:ext cx="1425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4</a:t>
              </a:r>
              <a:endParaRPr lang="de-DE" sz="1400" dirty="0"/>
            </a:p>
          </p:txBody>
        </p:sp>
        <p:cxnSp>
          <p:nvCxnSpPr>
            <p:cNvPr id="16" name="Gerader Verbinder 15"/>
            <p:cNvCxnSpPr/>
            <p:nvPr/>
          </p:nvCxnSpPr>
          <p:spPr>
            <a:xfrm>
              <a:off x="3959043" y="1807059"/>
              <a:ext cx="0" cy="1440000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3625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Breitbild</PresentationFormat>
  <Paragraphs>25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Sauer, Dr. Sebastian</dc:creator>
  <cp:lastModifiedBy>Sauer, Dr. Sebastian</cp:lastModifiedBy>
  <cp:revision>7</cp:revision>
  <dcterms:created xsi:type="dcterms:W3CDTF">2015-01-18T19:16:15Z</dcterms:created>
  <dcterms:modified xsi:type="dcterms:W3CDTF">2015-01-18T20:16:19Z</dcterms:modified>
</cp:coreProperties>
</file>