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sldIdLst>
    <p:sldId id="257" r:id="rId2"/>
  </p:sldIdLst>
  <p:sldSz cx="9144000" cy="6858000" type="screen4x3"/>
  <p:notesSz cx="6805613" cy="99393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pos="2880">
          <p15:clr>
            <a:srgbClr val="A4A3A4"/>
          </p15:clr>
        </p15:guide>
        <p15:guide id="5" pos="657">
          <p15:clr>
            <a:srgbClr val="A4A3A4"/>
          </p15:clr>
        </p15:guide>
        <p15:guide id="6" pos="5226">
          <p15:clr>
            <a:srgbClr val="A4A3A4"/>
          </p15:clr>
        </p15:guide>
        <p15:guide id="7" pos="56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84"/>
  </p:normalViewPr>
  <p:slideViewPr>
    <p:cSldViewPr snapToGrid="0" snapToObjects="1">
      <p:cViewPr varScale="1">
        <p:scale>
          <a:sx n="146" d="100"/>
          <a:sy n="146" d="100"/>
        </p:scale>
        <p:origin x="2168" y="168"/>
      </p:cViewPr>
      <p:guideLst>
        <p:guide orient="horz" pos="572"/>
        <p:guide orient="horz" pos="4020"/>
        <p:guide orient="horz" pos="3748"/>
        <p:guide pos="2880"/>
        <p:guide pos="657"/>
        <p:guide pos="5226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556"/>
            <a:ext cx="9144000" cy="6869111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  <a:prstGeom prst="rect">
            <a:avLst/>
          </a:prstGeo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Modulname/Veranstaltung</a:t>
            </a:r>
            <a:endParaRPr lang="de-DE" dirty="0"/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  <a:prstGeom prst="rect">
            <a:avLst/>
          </a:prstGeo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Vortragende/r</a:t>
            </a:r>
            <a:endParaRPr lang="de-DE" dirty="0"/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  <a:prstGeom prst="rect">
            <a:avLst/>
          </a:prstGeom>
        </p:spPr>
        <p:txBody>
          <a:bodyPr rIns="108000">
            <a:noAutofit/>
          </a:bodyPr>
          <a:lstStyle>
            <a:lvl1pPr algn="r">
              <a:buFontTx/>
              <a:buNone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ggfs. Untertitel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 smtClean="0"/>
              <a:t>Institutslogo (optional)</a:t>
            </a:r>
            <a:endParaRPr lang="de-DE" dirty="0"/>
          </a:p>
        </p:txBody>
      </p:sp>
      <p:pic>
        <p:nvPicPr>
          <p:cNvPr id="12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050" y="12296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17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5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"/>
          <a:stretch/>
        </p:blipFill>
        <p:spPr>
          <a:xfrm>
            <a:off x="0" y="-5556"/>
            <a:ext cx="9144000" cy="6869111"/>
          </a:xfrm>
          <a:prstGeom prst="rect">
            <a:avLst/>
          </a:prstGeom>
        </p:spPr>
      </p:pic>
      <p:pic>
        <p:nvPicPr>
          <p:cNvPr id="9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5" y="106362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234909"/>
            <a:ext cx="8022566" cy="1354301"/>
          </a:xfrm>
          <a:prstGeom prst="rect">
            <a:avLst/>
          </a:prstGeo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rgbClr val="23A092"/>
                </a:solidFill>
              </a:defRPr>
            </a:lvl1pPr>
          </a:lstStyle>
          <a:p>
            <a:pPr lvl="0"/>
            <a:r>
              <a:rPr lang="de-DE" dirty="0" smtClean="0"/>
              <a:t>Modulname/Veranstaltung</a:t>
            </a:r>
            <a:endParaRPr lang="de-DE" dirty="0"/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427078"/>
            <a:ext cx="8022566" cy="361920"/>
          </a:xfrm>
          <a:prstGeom prst="rect">
            <a:avLst/>
          </a:prstGeo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Dozierende/r</a:t>
            </a:r>
            <a:endParaRPr lang="de-DE" dirty="0"/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4589597"/>
            <a:ext cx="8022566" cy="361920"/>
          </a:xfrm>
          <a:prstGeom prst="rect">
            <a:avLst/>
          </a:prstGeom>
        </p:spPr>
        <p:txBody>
          <a:bodyPr rIns="108000">
            <a:noAutofit/>
          </a:bodyPr>
          <a:lstStyle>
            <a:lvl1pPr algn="r">
              <a:buFontTx/>
              <a:buNone/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ggfs. 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63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3198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6" y="971550"/>
            <a:ext cx="8281058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6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4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1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58684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3198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6" y="971550"/>
            <a:ext cx="8281058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6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4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1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58684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3198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6" y="971550"/>
            <a:ext cx="8281058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6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4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1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586845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3198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6" y="971550"/>
            <a:ext cx="8281058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6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4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1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58684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nweis_Dozenten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 baseline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Hinweis für Dozenten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  <a:prstGeom prst="rect">
            <a:avLst/>
          </a:prstGeo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prstGeom prst="rect">
            <a:avLst/>
          </a:prstGeo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297628" y="107279"/>
            <a:ext cx="738868" cy="7483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 err="1" smtClean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292" y="204603"/>
            <a:ext cx="581992" cy="58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  <a:prstGeom prst="rect">
            <a:avLst/>
          </a:prstGeo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rgbClr val="23A092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 smtClean="0"/>
              <a:t>Zwischenüberschrift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198" y="64294"/>
            <a:ext cx="7936302" cy="458682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13196" y="440036"/>
            <a:ext cx="7950708" cy="255587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8" y="971550"/>
            <a:ext cx="4340809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7" hasCustomPrompt="1"/>
          </p:nvPr>
        </p:nvSpPr>
        <p:spPr>
          <a:xfrm>
            <a:off x="4724402" y="971550"/>
            <a:ext cx="4333875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581525" y="914400"/>
            <a:ext cx="0" cy="5429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13198" y="64294"/>
            <a:ext cx="7936302" cy="458682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13196" y="440036"/>
            <a:ext cx="7950708" cy="255587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6" y="971550"/>
            <a:ext cx="8922334" cy="25908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4" hasCustomPrompt="1"/>
          </p:nvPr>
        </p:nvSpPr>
        <p:spPr>
          <a:xfrm>
            <a:off x="107366" y="3733800"/>
            <a:ext cx="8922334" cy="26289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138113" y="3629025"/>
            <a:ext cx="88677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13198" y="64294"/>
            <a:ext cx="7936302" cy="458682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13196" y="440036"/>
            <a:ext cx="7950708" cy="255587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8" y="971550"/>
            <a:ext cx="4397959" cy="258127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9" name="Inhaltsplatzhalter 2"/>
          <p:cNvSpPr>
            <a:spLocks noGrp="1"/>
          </p:cNvSpPr>
          <p:nvPr>
            <p:ph idx="20" hasCustomPrompt="1"/>
          </p:nvPr>
        </p:nvSpPr>
        <p:spPr>
          <a:xfrm>
            <a:off x="107367" y="3724278"/>
            <a:ext cx="4407484" cy="265747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4581525" y="914400"/>
            <a:ext cx="0" cy="5429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629025"/>
            <a:ext cx="88677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2"/>
          <p:cNvSpPr>
            <a:spLocks noGrp="1"/>
          </p:cNvSpPr>
          <p:nvPr>
            <p:ph idx="21" hasCustomPrompt="1"/>
          </p:nvPr>
        </p:nvSpPr>
        <p:spPr>
          <a:xfrm>
            <a:off x="4669842" y="971550"/>
            <a:ext cx="4397959" cy="258127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22" hasCustomPrompt="1"/>
          </p:nvPr>
        </p:nvSpPr>
        <p:spPr>
          <a:xfrm>
            <a:off x="4669841" y="3724278"/>
            <a:ext cx="4407484" cy="265747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buClr>
                <a:srgbClr val="23A092"/>
              </a:buClr>
              <a:buFont typeface="Wingdings" pitchFamily="2" charset="2"/>
              <a:buNone/>
              <a:defRPr sz="1800" b="1">
                <a:solidFill>
                  <a:schemeClr val="tx2"/>
                </a:solidFill>
              </a:defRPr>
            </a:lvl1pPr>
            <a:lvl2pPr marL="0" indent="0" algn="just">
              <a:spcBef>
                <a:spcPts val="20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6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4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4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2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47663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7663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717D87"/>
                </a:solidFill>
              </a:rPr>
              <a:t>Sebastian Sauer | Datenerhebung und Statistik - Thema 01</a:t>
            </a:r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09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8791" y="971550"/>
            <a:ext cx="8315181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0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349411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848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1948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717D87"/>
                </a:solidFill>
              </a:rPr>
              <a:t>Sebastian Sauer | Datenerhebung und Statistik - Thema 01</a:t>
            </a:r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34504" y="641948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319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6" y="971550"/>
            <a:ext cx="8315181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1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1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096" y="173038"/>
            <a:ext cx="7936302" cy="356288"/>
          </a:xfrm>
          <a:prstGeom prst="rect">
            <a:avLst/>
          </a:prstGeom>
        </p:spPr>
        <p:txBody>
          <a:bodyPr lIns="82295" tIns="41148" rIns="82295" bIns="41148"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791" y="971550"/>
            <a:ext cx="8315181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0" indent="-269870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089" indent="-268284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089" indent="-268284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09" indent="-228595">
              <a:buNone/>
              <a:defRPr sz="1600"/>
            </a:lvl6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5096" y="440037"/>
            <a:ext cx="7950708" cy="36006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7589520" y="6476524"/>
            <a:ext cx="1524477" cy="282893"/>
          </a:xfrm>
          <a:prstGeom prst="rect">
            <a:avLst/>
          </a:prstGeom>
        </p:spPr>
        <p:txBody>
          <a:bodyPr lIns="82295" tIns="41148" rIns="82295" bIns="41148"/>
          <a:lstStyle>
            <a:lvl1pPr algn="r">
              <a:defRPr sz="11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D7D53F2-8BC1-49A9-AE63-C2491FDC81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7663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Sebastian Sauer | Datenerhebung und Statistik - Thema 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52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  <a:prstGeom prst="rect">
            <a:avLst/>
          </a:prstGeo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tx2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 smtClean="0"/>
              <a:t>Zwischenüberschrift</a:t>
            </a:r>
            <a:endParaRPr lang="de-DE" dirty="0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47663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7663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717D87"/>
                </a:solidFill>
              </a:rPr>
              <a:t>Sebastian Sauer | Datenerhebung und Statistik - Thema 01</a:t>
            </a:r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9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4229187" y="914400"/>
            <a:ext cx="0" cy="5429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8" hasCustomPrompt="1"/>
          </p:nvPr>
        </p:nvSpPr>
        <p:spPr>
          <a:xfrm>
            <a:off x="107366" y="971550"/>
            <a:ext cx="4104000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9" hasCustomPrompt="1"/>
          </p:nvPr>
        </p:nvSpPr>
        <p:spPr>
          <a:xfrm>
            <a:off x="4277801" y="971550"/>
            <a:ext cx="4104000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47663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7509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0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7663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717D87"/>
                </a:solidFill>
              </a:rPr>
              <a:t>Sebastian Sauer | Datenerhebung und Statistik - Thema 01</a:t>
            </a:r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629025"/>
            <a:ext cx="815980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5" hasCustomPrompt="1"/>
          </p:nvPr>
        </p:nvSpPr>
        <p:spPr>
          <a:xfrm>
            <a:off x="107366" y="971550"/>
            <a:ext cx="8315181" cy="2593771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6" hasCustomPrompt="1"/>
          </p:nvPr>
        </p:nvSpPr>
        <p:spPr>
          <a:xfrm>
            <a:off x="107366" y="3714750"/>
            <a:ext cx="8315181" cy="2593771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47663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7509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0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20919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42975" y="914400"/>
            <a:ext cx="0" cy="54292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629025"/>
            <a:ext cx="81819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107366" y="971550"/>
            <a:ext cx="4104000" cy="264410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66422" y="971550"/>
            <a:ext cx="4104000" cy="264410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21" name="Inhaltsplatzhalter 2"/>
          <p:cNvSpPr>
            <a:spLocks noGrp="1"/>
          </p:cNvSpPr>
          <p:nvPr>
            <p:ph idx="15" hasCustomPrompt="1"/>
          </p:nvPr>
        </p:nvSpPr>
        <p:spPr>
          <a:xfrm>
            <a:off x="4266422" y="3614082"/>
            <a:ext cx="4104000" cy="264410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22" name="Inhaltsplatzhalter 2"/>
          <p:cNvSpPr>
            <a:spLocks noGrp="1"/>
          </p:cNvSpPr>
          <p:nvPr>
            <p:ph idx="16" hasCustomPrompt="1"/>
          </p:nvPr>
        </p:nvSpPr>
        <p:spPr>
          <a:xfrm>
            <a:off x="108473" y="3614082"/>
            <a:ext cx="4104000" cy="2644105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100" indent="-268288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25" indent="-228600">
              <a:buNone/>
              <a:defRPr sz="1600"/>
            </a:lvl6pPr>
          </a:lstStyle>
          <a:p>
            <a:pPr lvl="0"/>
            <a:r>
              <a:rPr lang="de-DE" dirty="0" smtClean="0"/>
              <a:t>Überschrift</a:t>
            </a:r>
          </a:p>
          <a:p>
            <a:pPr lvl="1"/>
            <a:r>
              <a:rPr lang="de-DE" dirty="0" smtClean="0"/>
              <a:t>Textebene 1</a:t>
            </a:r>
          </a:p>
          <a:p>
            <a:pPr lvl="2"/>
            <a:r>
              <a:rPr lang="de-DE" dirty="0" smtClean="0"/>
              <a:t>Listenebene 1</a:t>
            </a:r>
          </a:p>
          <a:p>
            <a:pPr lvl="3"/>
            <a:r>
              <a:rPr lang="de-DE" dirty="0" smtClean="0"/>
              <a:t>Textebene 2</a:t>
            </a:r>
          </a:p>
          <a:p>
            <a:pPr lvl="4"/>
            <a:r>
              <a:rPr lang="de-DE" dirty="0" smtClean="0"/>
              <a:t>Listenebene 2</a:t>
            </a:r>
          </a:p>
          <a:p>
            <a:pPr lvl="5"/>
            <a:r>
              <a:rPr lang="de-DE" dirty="0" smtClean="0"/>
              <a:t>Textebene 3</a:t>
            </a:r>
            <a:endParaRPr lang="de-DE" dirty="0"/>
          </a:p>
        </p:txBody>
      </p:sp>
      <p:sp>
        <p:nvSpPr>
          <p:cNvPr id="15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47663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7509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Abschnittsbereich/ Oberthema (optional)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096" y="440036"/>
            <a:ext cx="7950708" cy="360064"/>
          </a:xfrm>
          <a:prstGeom prst="rect">
            <a:avLst/>
          </a:prstGeom>
        </p:spPr>
        <p:txBody>
          <a:bodyPr anchor="t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Folientitel</a:t>
            </a:r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7663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717D87"/>
                </a:solidFill>
              </a:rPr>
              <a:t>Sebastian Sauer | Datenerhebung und Statistik - Thema 01</a:t>
            </a:r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5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096" y="173038"/>
            <a:ext cx="7936302" cy="356288"/>
          </a:xfrm>
          <a:prstGeom prst="rect">
            <a:avLst/>
          </a:prstGeom>
        </p:spPr>
        <p:txBody>
          <a:bodyPr lIns="82295" tIns="41148" rIns="82295" bIns="41148" anchor="b"/>
          <a:lstStyle>
            <a:lvl1pPr>
              <a:defRPr sz="16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791" y="971550"/>
            <a:ext cx="8315181" cy="537749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0" indent="-269870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089" indent="-268284">
              <a:spcBef>
                <a:spcPts val="0"/>
              </a:spcBef>
              <a:spcAft>
                <a:spcPts val="3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2"/>
                </a:solidFill>
              </a:defRPr>
            </a:lvl4pPr>
            <a:lvl5pPr marL="546089" indent="-268284"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1600" b="1" baseline="0">
                <a:solidFill>
                  <a:schemeClr val="accent1"/>
                </a:solidFill>
              </a:defRPr>
            </a:lvl5pPr>
            <a:lvl6pPr marL="809609" indent="-228595">
              <a:buNone/>
              <a:defRPr sz="1600"/>
            </a:lvl6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5096" y="440037"/>
            <a:ext cx="7950708" cy="36006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7589520" y="6476524"/>
            <a:ext cx="1524477" cy="282893"/>
          </a:xfrm>
          <a:prstGeom prst="rect">
            <a:avLst/>
          </a:prstGeom>
        </p:spPr>
        <p:txBody>
          <a:bodyPr lIns="82295" tIns="41148" rIns="82295" bIns="41148"/>
          <a:lstStyle>
            <a:lvl1pPr algn="r">
              <a:defRPr sz="11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D7D53F2-8BC1-49A9-AE63-C2491FDC81E8}" type="slidenum">
              <a:rPr lang="de-DE">
                <a:solidFill>
                  <a:srgbClr val="717D87"/>
                </a:solidFill>
              </a:rPr>
              <a:pPr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7663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717D87"/>
                </a:solidFill>
              </a:rPr>
              <a:t>Sebastian Sauer | Datenerhebung und Statistik - Thema 01</a:t>
            </a:r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2898" y="521495"/>
            <a:ext cx="7555230" cy="258603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660" y="992038"/>
            <a:ext cx="8803137" cy="5172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8320088" y="6492240"/>
            <a:ext cx="583882" cy="365760"/>
          </a:xfrm>
          <a:prstGeom prst="rect">
            <a:avLst/>
          </a:prstGeom>
        </p:spPr>
        <p:txBody>
          <a:bodyPr lIns="82296" tIns="41148" rIns="82296" bIns="41148"/>
          <a:lstStyle>
            <a:lvl1pPr>
              <a:defRPr sz="1000" smtClean="0"/>
            </a:lvl1pPr>
          </a:lstStyle>
          <a:p>
            <a:pPr>
              <a:defRPr/>
            </a:pPr>
            <a:fld id="{A8557657-667B-45C8-B743-1338E36431E2}" type="slidenum">
              <a:rPr lang="en-US">
                <a:solidFill>
                  <a:srgbClr val="262626"/>
                </a:solidFill>
              </a:rPr>
              <a:pPr>
                <a:defRPr/>
              </a:pPr>
              <a:t>‹Nr.›</a:t>
            </a:fld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47663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>
                <a:solidFill>
                  <a:srgbClr val="717D87"/>
                </a:solidFill>
              </a:rPr>
              <a:t>Sebastian Sauer | Datenerhebung und Statistik - Thema 01</a:t>
            </a:r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5956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17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0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49" r:id="rId16"/>
    <p:sldLayoutId id="2147483746" r:id="rId17"/>
    <p:sldLayoutId id="2147483748" r:id="rId18"/>
    <p:sldLayoutId id="2147483747" r:id="rId19"/>
    <p:sldLayoutId id="2147483755" r:id="rId20"/>
    <p:sldLayoutId id="2147483773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40403"/>
              </p:ext>
            </p:extLst>
          </p:nvPr>
        </p:nvGraphicFramePr>
        <p:xfrm>
          <a:off x="5791201" y="1475378"/>
          <a:ext cx="23164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7"/>
                <a:gridCol w="160950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Zeile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Wort</a:t>
                      </a:r>
                      <a:endParaRPr lang="de-DE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1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Wir</a:t>
                      </a:r>
                      <a:endParaRPr lang="de-DE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1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haben</a:t>
                      </a:r>
                      <a:endParaRPr lang="de-DE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1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die</a:t>
                      </a:r>
                      <a:endParaRPr lang="de-DE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1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Frauen</a:t>
                      </a:r>
                      <a:endParaRPr lang="de-DE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1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zu</a:t>
                      </a:r>
                      <a:endParaRPr lang="de-DE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...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...</a:t>
                      </a:r>
                      <a:endParaRPr lang="de-DE" noProof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90454"/>
              </p:ext>
            </p:extLst>
          </p:nvPr>
        </p:nvGraphicFramePr>
        <p:xfrm>
          <a:off x="265612" y="1489166"/>
          <a:ext cx="3766456" cy="215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2"/>
                <a:gridCol w="2960914"/>
              </a:tblGrid>
              <a:tr h="378824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Zeile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 smtClean="0"/>
                        <a:t>text</a:t>
                      </a:r>
                      <a:endParaRPr lang="de-DE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effectLst/>
                        </a:rPr>
                        <a:t>1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Wir haben die Frauen zu Bett gebracht,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s-IS" dirty="0">
                          <a:effectLst/>
                        </a:rPr>
                        <a:t>2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als die Männer in Frankreich standen.</a:t>
                      </a:r>
                    </a:p>
                  </a:txBody>
                  <a:tcPr marL="165100" marR="1651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...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...</a:t>
                      </a:r>
                      <a:endParaRPr lang="de-DE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61851" y="805543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Breiter Dataframe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638800" y="814251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Langer Dataframe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765075" y="4345578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tidy text 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7798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MEwi-Vorlage">
      <a:dk1>
        <a:srgbClr val="262626"/>
      </a:dk1>
      <a:lt1>
        <a:sysClr val="window" lastClr="FFFFFF"/>
      </a:lt1>
      <a:dk2>
        <a:srgbClr val="00998A"/>
      </a:dk2>
      <a:lt2>
        <a:srgbClr val="BFE5E2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70C0"/>
      </a:hlink>
      <a:folHlink>
        <a:srgbClr val="5C5FCC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Standarddesign</Template>
  <TotalTime>0</TotalTime>
  <Words>42</Words>
  <Application>Microsoft Macintosh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Wingdings</vt:lpstr>
      <vt:lpstr>Standarddesign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Sauer</dc:creator>
  <cp:lastModifiedBy>Sebastian Sauer</cp:lastModifiedBy>
  <cp:revision>1</cp:revision>
  <dcterms:created xsi:type="dcterms:W3CDTF">2017-07-03T18:42:52Z</dcterms:created>
  <dcterms:modified xsi:type="dcterms:W3CDTF">2017-07-03T18:48:23Z</dcterms:modified>
</cp:coreProperties>
</file>