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Tabelle 1 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hp &gt; 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0.7368421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0.2631579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0.8461538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0.1538462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sebastiansaueruser</cp:lastModifiedBy>
  <cp:revision>3</cp:revision>
  <dcterms:created xsi:type="dcterms:W3CDTF">2017-02-13T16:18:36Z</dcterms:created>
  <dcterms:modified xsi:type="dcterms:W3CDTF">2022-05-02T13:27:22Z</dcterms:modified>
  <cp:category/>
</cp:coreProperties>
</file>