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Tx/>
      <a:buFont typeface="Arial"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1pPr>
    <a:lvl2pPr marL="222250" marR="0" indent="-22225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2pPr>
    <a:lvl3pPr marL="222250" marR="0" indent="-22225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62626"/>
        </a:fontRef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6D9"/>
          </a:solidFill>
        </a:fill>
      </a:tcStyle>
    </a:wholeTbl>
    <a:band2H>
      <a:tcTxStyle b="def" i="def"/>
      <a:tcStyle>
        <a:tcBdr/>
        <a:fill>
          <a:solidFill>
            <a:srgbClr val="EBEC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62626"/>
        </a:fontRef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CACA"/>
          </a:solidFill>
        </a:fill>
      </a:tcStyle>
    </a:wholeTbl>
    <a:band2H>
      <a:tcTxStyle b="def" i="def"/>
      <a:tcStyle>
        <a:tcBdr/>
        <a:fill>
          <a:solidFill>
            <a:srgbClr val="F0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62626"/>
        </a:fontRef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EBCB"/>
          </a:solidFill>
        </a:fill>
      </a:tcStyle>
    </a:wholeTbl>
    <a:band2H>
      <a:tcTxStyle b="def" i="def"/>
      <a:tcStyle>
        <a:tcBdr/>
        <a:fill>
          <a:solidFill>
            <a:srgbClr val="F2F5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62626"/>
        </a:fontRef>
        <a:srgbClr val="26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62626"/>
        </a:fontRef>
        <a:srgbClr val="26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62626"/>
              </a:solidFill>
              <a:prstDash val="solid"/>
              <a:round/>
            </a:ln>
          </a:top>
          <a:bottom>
            <a:ln w="25400" cap="flat">
              <a:solidFill>
                <a:srgbClr val="2626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62626"/>
              </a:solidFill>
              <a:prstDash val="solid"/>
              <a:round/>
            </a:ln>
          </a:top>
          <a:bottom>
            <a:ln w="25400" cap="flat">
              <a:solidFill>
                <a:srgbClr val="2626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62626"/>
        </a:fontRef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6262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6262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6262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4" name="Shape 31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1_Titelfolie-hs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text"/>
          <p:cNvSpPr txBox="1"/>
          <p:nvPr>
            <p:ph type="title"/>
          </p:nvPr>
        </p:nvSpPr>
        <p:spPr>
          <a:xfrm>
            <a:off x="894078" y="3287926"/>
            <a:ext cx="11216643" cy="2483000"/>
          </a:xfrm>
          <a:prstGeom prst="rect">
            <a:avLst/>
          </a:prstGeom>
        </p:spPr>
        <p:txBody>
          <a:bodyPr lIns="48766" tIns="48766" rIns="48766" bIns="48766">
            <a:normAutofit fontScale="100000" lnSpcReduction="0"/>
          </a:bodyPr>
          <a:lstStyle>
            <a:lvl1pPr>
              <a:defRPr sz="8400">
                <a:solidFill>
                  <a:schemeClr val="accent5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4" name="Textebene 1…"/>
          <p:cNvSpPr txBox="1"/>
          <p:nvPr>
            <p:ph type="body" sz="quarter" idx="1"/>
          </p:nvPr>
        </p:nvSpPr>
        <p:spPr>
          <a:xfrm>
            <a:off x="894078" y="5821124"/>
            <a:ext cx="11216643" cy="1533762"/>
          </a:xfrm>
          <a:prstGeom prst="rect">
            <a:avLst/>
          </a:prstGeom>
        </p:spPr>
        <p:txBody>
          <a:bodyPr/>
          <a:lstStyle>
            <a:lvl1pPr marL="0" indent="127000" algn="r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chemeClr val="accent6"/>
                </a:solidFill>
              </a:defRPr>
            </a:lvl1pPr>
            <a:lvl2pPr marL="0" indent="127000" algn="r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chemeClr val="accent6"/>
                </a:solidFill>
              </a:defRPr>
            </a:lvl2pPr>
            <a:lvl3pPr marL="0" indent="127000" algn="r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chemeClr val="accent6"/>
                </a:solidFill>
              </a:defRPr>
            </a:lvl3pPr>
            <a:lvl4pPr marL="0" indent="127000" algn="r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chemeClr val="accent6"/>
                </a:solidFill>
              </a:defRPr>
            </a:lvl4pPr>
            <a:lvl5pPr marL="0" indent="127000" algn="r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chemeClr val="accent6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" name="Rechteck 6"/>
          <p:cNvSpPr/>
          <p:nvPr/>
        </p:nvSpPr>
        <p:spPr>
          <a:xfrm>
            <a:off x="-1" y="1219199"/>
            <a:ext cx="13004802" cy="1333396"/>
          </a:xfrm>
          <a:prstGeom prst="rect">
            <a:avLst/>
          </a:prstGeom>
          <a:solidFill>
            <a:srgbClr val="0066A2"/>
          </a:solidFill>
          <a:ln w="12700">
            <a:miter lim="400000"/>
          </a:ln>
        </p:spPr>
        <p:txBody>
          <a:bodyPr lIns="65022" tIns="65022" rIns="65022" bIns="65022" anchor="ctr"/>
          <a:lstStyle/>
          <a:p>
            <a:pPr marR="127000" algn="ctr" defTabSz="1300480"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FFFFFF"/>
                </a:solidFill>
              </a:defRPr>
            </a:pPr>
          </a:p>
        </p:txBody>
      </p:sp>
      <p:pic>
        <p:nvPicPr>
          <p:cNvPr id="16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6048" y="1611397"/>
            <a:ext cx="1836002" cy="57819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extfeld 8"/>
          <p:cNvSpPr txBox="1"/>
          <p:nvPr/>
        </p:nvSpPr>
        <p:spPr>
          <a:xfrm>
            <a:off x="2689702" y="1680273"/>
            <a:ext cx="9947254" cy="440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/>
          <a:p>
            <a:pPr algn="r" defTabSz="1300480">
              <a:defRPr sz="2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a</a:t>
            </a:r>
            <a:r>
              <a:rPr>
                <a:latin typeface="Open Sans Regular"/>
                <a:ea typeface="Open Sans Regular"/>
                <a:cs typeface="Open Sans Regular"/>
                <a:sym typeface="Open Sans Regular"/>
              </a:rPr>
              <a:t>ngewandte </a:t>
            </a:r>
            <a:r>
              <a:t>w</a:t>
            </a:r>
            <a:r>
              <a:rPr>
                <a:latin typeface="Open Sans Regular"/>
                <a:ea typeface="Open Sans Regular"/>
                <a:cs typeface="Open Sans Regular"/>
                <a:sym typeface="Open Sans Regular"/>
              </a:rPr>
              <a:t>irtschafts- und </a:t>
            </a:r>
            <a:r>
              <a:t>m</a:t>
            </a:r>
            <a:r>
              <a:rPr>
                <a:latin typeface="Open Sans Regular"/>
                <a:ea typeface="Open Sans Regular"/>
                <a:cs typeface="Open Sans Regular"/>
                <a:sym typeface="Open Sans Regular"/>
              </a:rPr>
              <a:t>edienpsychologie</a:t>
            </a:r>
          </a:p>
        </p:txBody>
      </p:sp>
      <p:pic>
        <p:nvPicPr>
          <p:cNvPr id="18" name="Grafik 11" descr="Grafik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54249" y="8879478"/>
            <a:ext cx="1630035" cy="704468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Foliennummer"/>
          <p:cNvSpPr txBox="1"/>
          <p:nvPr>
            <p:ph type="sldNum" sz="quarter" idx="2"/>
          </p:nvPr>
        </p:nvSpPr>
        <p:spPr>
          <a:xfrm>
            <a:off x="8978149" y="7829717"/>
            <a:ext cx="341960" cy="339182"/>
          </a:xfrm>
          <a:prstGeom prst="rect">
            <a:avLst/>
          </a:prstGeom>
        </p:spPr>
        <p:txBody>
          <a:bodyPr lIns="48766" tIns="48766" rIns="48766" bIns="48766" anchor="ctr"/>
          <a:lstStyle>
            <a:lvl1pPr defTabSz="1300480"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Übung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ebene 1…"/>
          <p:cNvSpPr txBox="1"/>
          <p:nvPr>
            <p:ph type="body" sz="quarter" idx="1" hasCustomPrompt="1"/>
          </p:nvPr>
        </p:nvSpPr>
        <p:spPr>
          <a:xfrm>
            <a:off x="1616352" y="-18728"/>
            <a:ext cx="11392536" cy="1413937"/>
          </a:xfrm>
          <a:prstGeom prst="rect">
            <a:avLst/>
          </a:prstGeom>
        </p:spPr>
        <p:txBody>
          <a:bodyPr anchor="ctr"/>
          <a:lstStyle>
            <a:lvl1pPr marL="0" indent="254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indent="-787400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indent="-1012369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0" name="Foliennummer"/>
          <p:cNvSpPr txBox="1"/>
          <p:nvPr>
            <p:ph type="sldNum" sz="quarter" idx="2"/>
          </p:nvPr>
        </p:nvSpPr>
        <p:spPr>
          <a:xfrm>
            <a:off x="12624744" y="9144000"/>
            <a:ext cx="340515" cy="32743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1_leer_invertiert">
    <p:bg>
      <p:bgPr>
        <a:solidFill>
          <a:srgbClr val="0066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oliennummer"/>
          <p:cNvSpPr txBox="1"/>
          <p:nvPr>
            <p:ph type="sldNum" sz="quarter" idx="2"/>
          </p:nvPr>
        </p:nvSpPr>
        <p:spPr>
          <a:xfrm>
            <a:off x="12484052" y="9137650"/>
            <a:ext cx="340515" cy="32743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2_Nur_Titel_invertiert">
    <p:bg>
      <p:bgPr>
        <a:solidFill>
          <a:srgbClr val="0066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254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rgbClr val="FFFFFF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FFFFFF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indent="-787400">
              <a:lnSpc>
                <a:spcPct val="90000"/>
              </a:lnSpc>
              <a:spcBef>
                <a:spcPts val="0"/>
              </a:spcBef>
              <a:defRPr sz="6200">
                <a:solidFill>
                  <a:srgbClr val="FFFFFF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FFFFFF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indent="-1012369">
              <a:lnSpc>
                <a:spcPct val="90000"/>
              </a:lnSpc>
              <a:spcBef>
                <a:spcPts val="0"/>
              </a:spcBef>
              <a:defRPr sz="6200">
                <a:solidFill>
                  <a:srgbClr val="FFFFFF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5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sp>
        <p:nvSpPr>
          <p:cNvPr id="116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3_Titel_zwei_Häl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254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indent="-787400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indent="-1012369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4" name="Textebene…"/>
          <p:cNvSpPr txBox="1"/>
          <p:nvPr>
            <p:ph type="body" sz="half" idx="21" hasCustomPrompt="1"/>
          </p:nvPr>
        </p:nvSpPr>
        <p:spPr>
          <a:xfrm>
            <a:off x="279551" y="1905000"/>
            <a:ext cx="5764615" cy="6350000"/>
          </a:xfrm>
          <a:prstGeom prst="rect">
            <a:avLst/>
          </a:prstGeom>
        </p:spPr>
        <p:txBody>
          <a:bodyPr lIns="63500" tIns="63500" rIns="63500" bIns="63500"/>
          <a:lstStyle>
            <a:lvl1pPr marL="0" indent="127000">
              <a:buSzTx/>
              <a:buNone/>
              <a:defRPr sz="28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125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sp>
        <p:nvSpPr>
          <p:cNvPr id="126" name="Textebene 1…"/>
          <p:cNvSpPr txBox="1"/>
          <p:nvPr>
            <p:ph type="body" sz="half" idx="22"/>
          </p:nvPr>
        </p:nvSpPr>
        <p:spPr>
          <a:xfrm>
            <a:off x="6690359" y="1905000"/>
            <a:ext cx="6044167" cy="6350000"/>
          </a:xfrm>
          <a:prstGeom prst="rect">
            <a:avLst/>
          </a:prstGeom>
        </p:spPr>
        <p:txBody>
          <a:bodyPr lIns="63500" tIns="63500" rIns="63500" bIns="63500"/>
          <a:lstStyle/>
          <a:p>
            <a:pPr marL="0" indent="127000">
              <a:buSzTx/>
              <a:buNone/>
              <a:defRPr sz="28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</a:p>
        </p:txBody>
      </p:sp>
      <p:sp>
        <p:nvSpPr>
          <p:cNvPr id="127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hteck 14"/>
          <p:cNvSpPr/>
          <p:nvPr/>
        </p:nvSpPr>
        <p:spPr>
          <a:xfrm>
            <a:off x="173848" y="1170582"/>
            <a:ext cx="11330658" cy="2560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 defTabSz="1300480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5" name="Rechteck 6"/>
          <p:cNvSpPr/>
          <p:nvPr/>
        </p:nvSpPr>
        <p:spPr>
          <a:xfrm>
            <a:off x="173848" y="9326798"/>
            <a:ext cx="11330658" cy="2048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 defTabSz="1300480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0338" y="174879"/>
            <a:ext cx="1024002" cy="1024002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Titeltext"/>
          <p:cNvSpPr txBox="1"/>
          <p:nvPr>
            <p:ph type="title"/>
          </p:nvPr>
        </p:nvSpPr>
        <p:spPr>
          <a:xfrm>
            <a:off x="255305" y="246098"/>
            <a:ext cx="11062824" cy="506722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R="0">
              <a:lnSpc>
                <a:spcPct val="100000"/>
              </a:lnSpc>
              <a:defRPr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38" name="Textebene 1…"/>
          <p:cNvSpPr txBox="1"/>
          <p:nvPr>
            <p:ph type="body" sz="quarter" idx="1"/>
          </p:nvPr>
        </p:nvSpPr>
        <p:spPr>
          <a:xfrm>
            <a:off x="255305" y="625827"/>
            <a:ext cx="11083312" cy="512093"/>
          </a:xfrm>
          <a:prstGeom prst="rect">
            <a:avLst/>
          </a:prstGeom>
        </p:spPr>
        <p:txBody>
          <a:bodyPr lIns="65022" tIns="65022" rIns="65022" bIns="65022"/>
          <a:lstStyle>
            <a:lvl1pPr marL="487680" marR="0" indent="-487680">
              <a:spcBef>
                <a:spcPts val="600"/>
              </a:spcBef>
              <a:buSzTx/>
              <a:buNone/>
              <a:defRPr b="1" sz="2400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marR="0" indent="-342900">
              <a:spcBef>
                <a:spcPts val="600"/>
              </a:spcBef>
              <a:buSzPct val="100000"/>
              <a:defRPr b="1" sz="2400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200" marR="0" indent="-304800">
              <a:spcBef>
                <a:spcPts val="600"/>
              </a:spcBef>
              <a:buSzPct val="100000"/>
              <a:defRPr b="1" sz="2400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14500" marR="0" indent="-342900">
              <a:spcBef>
                <a:spcPts val="600"/>
              </a:spcBef>
              <a:defRPr b="1" sz="2400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20684" marR="0" indent="-391884">
              <a:spcBef>
                <a:spcPts val="600"/>
              </a:spcBef>
              <a:defRPr b="1" sz="2400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9" name="Foliennummer"/>
          <p:cNvSpPr txBox="1"/>
          <p:nvPr>
            <p:ph type="sldNum" sz="quarter" idx="2"/>
          </p:nvPr>
        </p:nvSpPr>
        <p:spPr>
          <a:xfrm>
            <a:off x="12620815" y="9346696"/>
            <a:ext cx="340514" cy="327430"/>
          </a:xfrm>
          <a:prstGeom prst="rect">
            <a:avLst/>
          </a:prstGeom>
        </p:spPr>
        <p:txBody>
          <a:bodyPr/>
          <a:lstStyle>
            <a:lvl1pPr defTabSz="130048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9" cy="10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Rechteck"/>
          <p:cNvSpPr/>
          <p:nvPr/>
        </p:nvSpPr>
        <p:spPr>
          <a:xfrm>
            <a:off x="151273" y="1189767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8" name="Rechteck"/>
          <p:cNvSpPr/>
          <p:nvPr/>
        </p:nvSpPr>
        <p:spPr>
          <a:xfrm>
            <a:off x="151273" y="9107496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9" name="Textebene 1…"/>
          <p:cNvSpPr txBox="1"/>
          <p:nvPr>
            <p:ph type="body" idx="1"/>
          </p:nvPr>
        </p:nvSpPr>
        <p:spPr>
          <a:xfrm>
            <a:off x="152697" y="1381758"/>
            <a:ext cx="11777507" cy="7576588"/>
          </a:xfrm>
          <a:prstGeom prst="rect">
            <a:avLst/>
          </a:prstGeom>
        </p:spPr>
        <p:txBody>
          <a:bodyPr lIns="65022" tIns="65022" rIns="65022" bIns="65022"/>
          <a:lstStyle>
            <a:lvl1pPr marL="0" marR="0" indent="0" defTabSz="914400">
              <a:spcBef>
                <a:spcPts val="12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defTabSz="914400">
              <a:spcBef>
                <a:spcPts val="12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"/>
              </a:defRPr>
            </a:lvl2pPr>
            <a:lvl3pPr marL="399814" marR="0" indent="-399814" defTabSz="914400">
              <a:spcBef>
                <a:spcPts val="1200"/>
              </a:spcBef>
              <a:buSzPct val="90000"/>
              <a:buChar char="▪"/>
              <a:defRPr sz="2400"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defTabSz="914400">
              <a:spcBef>
                <a:spcPts val="12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"/>
              </a:defRPr>
            </a:lvl4pPr>
            <a:lvl5pPr marL="724957" marR="0" indent="-447146" defTabSz="914400">
              <a:spcBef>
                <a:spcPts val="1200"/>
              </a:spcBef>
              <a:buSzPct val="80000"/>
              <a:buChar char="▪"/>
              <a:defRPr sz="24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0" name="Titeltext"/>
          <p:cNvSpPr txBox="1"/>
          <p:nvPr>
            <p:ph type="title"/>
          </p:nvPr>
        </p:nvSpPr>
        <p:spPr>
          <a:xfrm>
            <a:off x="106804" y="434911"/>
            <a:ext cx="10772484" cy="75282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R="0" defTabSz="914400">
              <a:lnSpc>
                <a:spcPct val="100000"/>
              </a:lnSpc>
              <a:defRPr b="1" sz="2800">
                <a:solidFill>
                  <a:srgbClr val="469A8B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51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4594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9_Ü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9" cy="10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Rechteck"/>
          <p:cNvSpPr/>
          <p:nvPr/>
        </p:nvSpPr>
        <p:spPr>
          <a:xfrm>
            <a:off x="151273" y="9107496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0" name="Rechteck"/>
          <p:cNvSpPr/>
          <p:nvPr/>
        </p:nvSpPr>
        <p:spPr>
          <a:xfrm>
            <a:off x="-2" y="731517"/>
            <a:ext cx="11504507" cy="467363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1" name="Textebene 1…"/>
          <p:cNvSpPr txBox="1"/>
          <p:nvPr>
            <p:ph type="body" idx="1"/>
          </p:nvPr>
        </p:nvSpPr>
        <p:spPr>
          <a:xfrm>
            <a:off x="190046" y="1428965"/>
            <a:ext cx="11681119" cy="7454695"/>
          </a:xfrm>
          <a:prstGeom prst="rect">
            <a:avLst/>
          </a:prstGeom>
        </p:spPr>
        <p:txBody>
          <a:bodyPr lIns="65022" tIns="65022" rIns="65022" bIns="65022"/>
          <a:lstStyle>
            <a:lvl1pPr marL="0" marR="0" indent="1587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0" marR="0" indent="1587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401401" marR="0" indent="-399814" defTabSz="914400">
              <a:spcBef>
                <a:spcPts val="1200"/>
              </a:spcBef>
              <a:buSzPct val="900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0" marR="0" indent="1587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718077" marR="0" indent="-449790" defTabSz="914400">
              <a:spcBef>
                <a:spcPts val="1200"/>
              </a:spcBef>
              <a:buSzPct val="800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62" name="Titeltext"/>
          <p:cNvSpPr txBox="1"/>
          <p:nvPr>
            <p:ph type="title"/>
          </p:nvPr>
        </p:nvSpPr>
        <p:spPr>
          <a:xfrm>
            <a:off x="108659" y="490409"/>
            <a:ext cx="11015759" cy="75282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R="0" defTabSz="914400">
              <a:lnSpc>
                <a:spcPct val="100000"/>
              </a:lnSpc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63" name="Foliennummer"/>
          <p:cNvSpPr txBox="1"/>
          <p:nvPr>
            <p:ph type="sldNum" sz="quarter" idx="2"/>
          </p:nvPr>
        </p:nvSpPr>
        <p:spPr>
          <a:xfrm>
            <a:off x="12620815" y="9143496"/>
            <a:ext cx="340515" cy="32743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7_4_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9" cy="10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Rechteck"/>
          <p:cNvSpPr/>
          <p:nvPr/>
        </p:nvSpPr>
        <p:spPr>
          <a:xfrm>
            <a:off x="151273" y="1189767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2" name="Rechteck"/>
          <p:cNvSpPr/>
          <p:nvPr/>
        </p:nvSpPr>
        <p:spPr>
          <a:xfrm>
            <a:off x="151273" y="9107496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3" name="Linie"/>
          <p:cNvSpPr/>
          <p:nvPr/>
        </p:nvSpPr>
        <p:spPr>
          <a:xfrm flipH="1">
            <a:off x="6515946" y="1300478"/>
            <a:ext cx="1" cy="7721604"/>
          </a:xfrm>
          <a:prstGeom prst="line">
            <a:avLst/>
          </a:prstGeom>
          <a:ln w="12700">
            <a:solidFill>
              <a:srgbClr val="00998A"/>
            </a:solidFill>
            <a:bevel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sp>
        <p:nvSpPr>
          <p:cNvPr id="174" name="Linie"/>
          <p:cNvSpPr/>
          <p:nvPr/>
        </p:nvSpPr>
        <p:spPr>
          <a:xfrm>
            <a:off x="196427" y="5161279"/>
            <a:ext cx="12611949" cy="1"/>
          </a:xfrm>
          <a:prstGeom prst="line">
            <a:avLst/>
          </a:prstGeom>
          <a:ln w="12700">
            <a:solidFill>
              <a:srgbClr val="00998A"/>
            </a:solidFill>
            <a:bevel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sp>
        <p:nvSpPr>
          <p:cNvPr id="175" name="Titeltext"/>
          <p:cNvSpPr txBox="1"/>
          <p:nvPr>
            <p:ph type="title"/>
          </p:nvPr>
        </p:nvSpPr>
        <p:spPr>
          <a:xfrm>
            <a:off x="252031" y="540275"/>
            <a:ext cx="11287187" cy="65235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R="0" defTabSz="914400">
              <a:lnSpc>
                <a:spcPct val="100000"/>
              </a:lnSpc>
              <a:defRPr b="1" sz="2800">
                <a:solidFill>
                  <a:srgbClr val="469A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76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0_Übung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9" cy="10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Rechteck"/>
          <p:cNvSpPr/>
          <p:nvPr/>
        </p:nvSpPr>
        <p:spPr>
          <a:xfrm>
            <a:off x="151273" y="9107496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5" name="Rechteck"/>
          <p:cNvSpPr/>
          <p:nvPr/>
        </p:nvSpPr>
        <p:spPr>
          <a:xfrm>
            <a:off x="-2" y="731517"/>
            <a:ext cx="11504507" cy="467363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6" name="Titeltext"/>
          <p:cNvSpPr txBox="1"/>
          <p:nvPr>
            <p:ph type="title"/>
          </p:nvPr>
        </p:nvSpPr>
        <p:spPr>
          <a:xfrm>
            <a:off x="108659" y="490409"/>
            <a:ext cx="11015759" cy="75282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R="0" defTabSz="914400">
              <a:lnSpc>
                <a:spcPct val="100000"/>
              </a:lnSpc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87" name="Foliennummer"/>
          <p:cNvSpPr txBox="1"/>
          <p:nvPr>
            <p:ph type="sldNum" sz="quarter" idx="2"/>
          </p:nvPr>
        </p:nvSpPr>
        <p:spPr>
          <a:xfrm>
            <a:off x="12620815" y="9143496"/>
            <a:ext cx="340515" cy="32743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9" cy="10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Rechteck"/>
          <p:cNvSpPr/>
          <p:nvPr/>
        </p:nvSpPr>
        <p:spPr>
          <a:xfrm>
            <a:off x="151273" y="1189767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6" name="Rechteck"/>
          <p:cNvSpPr/>
          <p:nvPr/>
        </p:nvSpPr>
        <p:spPr>
          <a:xfrm>
            <a:off x="151273" y="9107496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7" name="Textebene 1…"/>
          <p:cNvSpPr txBox="1"/>
          <p:nvPr>
            <p:ph type="body" idx="1"/>
          </p:nvPr>
        </p:nvSpPr>
        <p:spPr>
          <a:xfrm>
            <a:off x="152697" y="1381758"/>
            <a:ext cx="11777507" cy="7576588"/>
          </a:xfrm>
          <a:prstGeom prst="rect">
            <a:avLst/>
          </a:prstGeom>
        </p:spPr>
        <p:txBody>
          <a:bodyPr lIns="65022" tIns="65022" rIns="65022" bIns="65022"/>
          <a:lstStyle>
            <a:lvl1pPr marL="0" marR="0" indent="0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0" marR="0" indent="0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399814" marR="0" indent="-399814" defTabSz="914400">
              <a:spcBef>
                <a:spcPts val="1200"/>
              </a:spcBef>
              <a:buSzPct val="900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0" marR="0" indent="0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724957" marR="0" indent="-447146" defTabSz="914400">
              <a:spcBef>
                <a:spcPts val="1200"/>
              </a:spcBef>
              <a:buSzPct val="800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98" name="Titeltext"/>
          <p:cNvSpPr txBox="1"/>
          <p:nvPr>
            <p:ph type="title"/>
          </p:nvPr>
        </p:nvSpPr>
        <p:spPr>
          <a:xfrm>
            <a:off x="106804" y="434911"/>
            <a:ext cx="11577638" cy="75282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R="0" defTabSz="914400">
              <a:lnSpc>
                <a:spcPct val="100000"/>
              </a:lnSpc>
              <a:defRPr b="1" sz="2800">
                <a:solidFill>
                  <a:srgbClr val="39998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99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text"/>
          <p:cNvSpPr txBox="1"/>
          <p:nvPr>
            <p:ph type="title"/>
          </p:nvPr>
        </p:nvSpPr>
        <p:spPr>
          <a:xfrm>
            <a:off x="650238" y="4758266"/>
            <a:ext cx="11704324" cy="240679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8400">
                <a:solidFill>
                  <a:schemeClr val="accent5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27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Titel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9" cy="10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Rechteck"/>
          <p:cNvSpPr/>
          <p:nvPr/>
        </p:nvSpPr>
        <p:spPr>
          <a:xfrm>
            <a:off x="151273" y="1189767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8" name="Rechteck"/>
          <p:cNvSpPr/>
          <p:nvPr/>
        </p:nvSpPr>
        <p:spPr>
          <a:xfrm>
            <a:off x="151273" y="9107496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9" name="Titeltext"/>
          <p:cNvSpPr txBox="1"/>
          <p:nvPr>
            <p:ph type="title"/>
          </p:nvPr>
        </p:nvSpPr>
        <p:spPr>
          <a:xfrm>
            <a:off x="106804" y="434911"/>
            <a:ext cx="11221783" cy="75282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R="0" defTabSz="914400">
              <a:lnSpc>
                <a:spcPct val="100000"/>
              </a:lnSpc>
              <a:defRPr b="1" sz="2800">
                <a:solidFill>
                  <a:srgbClr val="39998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210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Titel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9" cy="10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Rechteck"/>
          <p:cNvSpPr/>
          <p:nvPr/>
        </p:nvSpPr>
        <p:spPr>
          <a:xfrm>
            <a:off x="151273" y="1189767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9" name="Rechteck"/>
          <p:cNvSpPr/>
          <p:nvPr/>
        </p:nvSpPr>
        <p:spPr>
          <a:xfrm>
            <a:off x="151273" y="9107496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20" name="Titeltext"/>
          <p:cNvSpPr txBox="1"/>
          <p:nvPr>
            <p:ph type="title"/>
          </p:nvPr>
        </p:nvSpPr>
        <p:spPr>
          <a:xfrm>
            <a:off x="106804" y="434911"/>
            <a:ext cx="11221783" cy="75282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R="0" defTabSz="914400">
              <a:lnSpc>
                <a:spcPct val="100000"/>
              </a:lnSpc>
              <a:defRPr b="1" sz="2800">
                <a:solidFill>
                  <a:srgbClr val="39998A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221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4594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Titel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Rechteck"/>
          <p:cNvSpPr/>
          <p:nvPr/>
        </p:nvSpPr>
        <p:spPr>
          <a:xfrm>
            <a:off x="151273" y="1189768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30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31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45949"/>
          </a:xfrm>
          <a:prstGeom prst="rect">
            <a:avLst/>
          </a:prstGeom>
        </p:spPr>
        <p:txBody>
          <a:bodyPr wrap="square" lIns="65023" tIns="65023" rIns="65023" bIns="65023"/>
          <a:lstStyle>
            <a:lvl1pPr>
              <a:buClr>
                <a:srgbClr val="00998A"/>
              </a:buClr>
              <a:buFont typeface="Wingdings"/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2" name="Titeltext"/>
          <p:cNvSpPr txBox="1"/>
          <p:nvPr>
            <p:ph type="title"/>
          </p:nvPr>
        </p:nvSpPr>
        <p:spPr>
          <a:xfrm>
            <a:off x="106805" y="434911"/>
            <a:ext cx="11221782" cy="752820"/>
          </a:xfrm>
          <a:prstGeom prst="rect">
            <a:avLst/>
          </a:prstGeom>
        </p:spPr>
        <p:txBody>
          <a:bodyPr lIns="65023" tIns="65023" rIns="65023" bIns="65023" anchor="b"/>
          <a:lstStyle>
            <a:lvl1pPr marR="0" defTabSz="914400">
              <a:lnSpc>
                <a:spcPct val="100000"/>
              </a:lnSpc>
              <a:buClr>
                <a:srgbClr val="00998A"/>
              </a:buClr>
              <a:buFont typeface="Wingdings"/>
              <a:defRPr b="1" sz="2800">
                <a:solidFill>
                  <a:srgbClr val="39998A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41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45949"/>
          </a:xfrm>
          <a:prstGeom prst="rect">
            <a:avLst/>
          </a:prstGeom>
        </p:spPr>
        <p:txBody>
          <a:bodyPr wrap="square" lIns="65023" tIns="65023" rIns="65023" bIns="65023"/>
          <a:lstStyle>
            <a:lvl1pPr>
              <a:buClr>
                <a:srgbClr val="00998A"/>
              </a:buClr>
              <a:buFont typeface="Wingdings"/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2" name="Textebene 1…"/>
          <p:cNvSpPr txBox="1"/>
          <p:nvPr>
            <p:ph type="body" sz="half" idx="1"/>
          </p:nvPr>
        </p:nvSpPr>
        <p:spPr>
          <a:xfrm>
            <a:off x="2257433" y="2800326"/>
            <a:ext cx="9652128" cy="4217360"/>
          </a:xfrm>
          <a:prstGeom prst="rect">
            <a:avLst/>
          </a:prstGeom>
        </p:spPr>
        <p:txBody>
          <a:bodyPr lIns="65023" tIns="65023" rIns="65023" bIns="65023" anchor="b">
            <a:noAutofit/>
          </a:bodyPr>
          <a:lstStyle>
            <a:lvl1pPr marL="342900" marR="0" indent="-342900" algn="r" defTabSz="914400">
              <a:spcBef>
                <a:spcPts val="500"/>
              </a:spcBef>
              <a:buClr>
                <a:srgbClr val="00998A"/>
              </a:buClr>
              <a:buSzTx/>
              <a:buFont typeface="Wingdings"/>
              <a:buNone/>
              <a:defRPr b="1" sz="3400">
                <a:solidFill>
                  <a:srgbClr val="23A092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342900" marR="0" indent="3175" algn="r" defTabSz="914400">
              <a:spcBef>
                <a:spcPts val="500"/>
              </a:spcBef>
              <a:buClr>
                <a:srgbClr val="00998A"/>
              </a:buClr>
              <a:buSzTx/>
              <a:buFont typeface="Wingdings"/>
              <a:buNone/>
              <a:defRPr b="1" sz="3400">
                <a:solidFill>
                  <a:srgbClr val="23A092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342900" marR="0" indent="287337" algn="r" defTabSz="914400">
              <a:spcBef>
                <a:spcPts val="500"/>
              </a:spcBef>
              <a:buClr>
                <a:srgbClr val="00998A"/>
              </a:buClr>
              <a:buSzTx/>
              <a:buFont typeface="Wingdings"/>
              <a:buNone/>
              <a:defRPr b="1" sz="3400">
                <a:solidFill>
                  <a:srgbClr val="23A092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342900" marR="0" indent="554037" algn="r" defTabSz="914400">
              <a:spcBef>
                <a:spcPts val="500"/>
              </a:spcBef>
              <a:buClr>
                <a:srgbClr val="00998A"/>
              </a:buClr>
              <a:buSzTx/>
              <a:buFont typeface="Wingdings"/>
              <a:buNone/>
              <a:defRPr b="1" sz="3400">
                <a:solidFill>
                  <a:srgbClr val="23A092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342900" marR="0" indent="915987" algn="r" defTabSz="914400">
              <a:spcBef>
                <a:spcPts val="500"/>
              </a:spcBef>
              <a:buClr>
                <a:srgbClr val="00998A"/>
              </a:buClr>
              <a:buSzTx/>
              <a:buFont typeface="Wingdings"/>
              <a:buNone/>
              <a:defRPr b="1" sz="3400">
                <a:solidFill>
                  <a:srgbClr val="23A092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0_Übung_ohn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51" name="Rechteck"/>
          <p:cNvSpPr/>
          <p:nvPr/>
        </p:nvSpPr>
        <p:spPr>
          <a:xfrm>
            <a:off x="-1" y="731518"/>
            <a:ext cx="11504505" cy="467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52" name="Foliennummer"/>
          <p:cNvSpPr txBox="1"/>
          <p:nvPr>
            <p:ph type="sldNum" sz="quarter" idx="2"/>
          </p:nvPr>
        </p:nvSpPr>
        <p:spPr>
          <a:xfrm>
            <a:off x="10793861" y="9143496"/>
            <a:ext cx="2167468" cy="345949"/>
          </a:xfrm>
          <a:prstGeom prst="rect">
            <a:avLst/>
          </a:prstGeom>
        </p:spPr>
        <p:txBody>
          <a:bodyPr wrap="square" lIns="65023" tIns="65023" rIns="65023" bIns="65023"/>
          <a:lstStyle>
            <a:lvl1pPr>
              <a:buClr>
                <a:srgbClr val="00998A"/>
              </a:buClr>
              <a:buFont typeface="Wingdings"/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3" name="Titeltext"/>
          <p:cNvSpPr txBox="1"/>
          <p:nvPr>
            <p:ph type="title"/>
          </p:nvPr>
        </p:nvSpPr>
        <p:spPr>
          <a:xfrm>
            <a:off x="108659" y="490409"/>
            <a:ext cx="11015759" cy="752820"/>
          </a:xfrm>
          <a:prstGeom prst="rect">
            <a:avLst/>
          </a:prstGeom>
        </p:spPr>
        <p:txBody>
          <a:bodyPr lIns="65023" tIns="65023" rIns="65023" bIns="65023" anchor="b"/>
          <a:lstStyle>
            <a:lvl1pPr marR="0" defTabSz="914400">
              <a:lnSpc>
                <a:spcPct val="100000"/>
              </a:lnSpc>
              <a:buClr>
                <a:srgbClr val="00998A"/>
              </a:buClr>
              <a:buFont typeface="Wingdings"/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Rechteck"/>
          <p:cNvSpPr/>
          <p:nvPr/>
        </p:nvSpPr>
        <p:spPr>
          <a:xfrm>
            <a:off x="151273" y="1189768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2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3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45949"/>
          </a:xfrm>
          <a:prstGeom prst="rect">
            <a:avLst/>
          </a:prstGeom>
        </p:spPr>
        <p:txBody>
          <a:bodyPr wrap="square" lIns="65023" tIns="65023" rIns="65023" bIns="65023"/>
          <a:lstStyle>
            <a:lvl1pPr>
              <a:buClr>
                <a:srgbClr val="00998A"/>
              </a:buClr>
              <a:buFont typeface="Wingdings"/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4" name="Titeltext"/>
          <p:cNvSpPr txBox="1"/>
          <p:nvPr>
            <p:ph type="title"/>
          </p:nvPr>
        </p:nvSpPr>
        <p:spPr>
          <a:xfrm>
            <a:off x="88743" y="530342"/>
            <a:ext cx="11287186" cy="652349"/>
          </a:xfrm>
          <a:prstGeom prst="rect">
            <a:avLst/>
          </a:prstGeom>
        </p:spPr>
        <p:txBody>
          <a:bodyPr lIns="65023" tIns="65023" rIns="65023" bIns="65023" anchor="b"/>
          <a:lstStyle>
            <a:lvl1pPr marR="0" defTabSz="914400">
              <a:lnSpc>
                <a:spcPct val="100000"/>
              </a:lnSpc>
              <a:buClr>
                <a:srgbClr val="00998A"/>
              </a:buClr>
              <a:buFont typeface="Wingdings"/>
              <a:defRPr b="1" sz="2800">
                <a:solidFill>
                  <a:srgbClr val="469A8B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265" name="Linie"/>
          <p:cNvSpPr/>
          <p:nvPr/>
        </p:nvSpPr>
        <p:spPr>
          <a:xfrm flipH="1">
            <a:off x="6515946" y="1300479"/>
            <a:ext cx="1" cy="7721602"/>
          </a:xfrm>
          <a:prstGeom prst="line">
            <a:avLst/>
          </a:prstGeom>
          <a:ln w="12700">
            <a:solidFill>
              <a:srgbClr val="00998A"/>
            </a:solidFill>
            <a:bevel/>
          </a:ln>
        </p:spPr>
        <p:txBody>
          <a:bodyPr lIns="65023" tIns="65023" rIns="65023" bIns="65023"/>
          <a:lstStyle/>
          <a:p>
            <a:pPr defTabSz="457200">
              <a:buClrTx/>
              <a:buFontTx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Rechteck"/>
          <p:cNvSpPr/>
          <p:nvPr/>
        </p:nvSpPr>
        <p:spPr>
          <a:xfrm>
            <a:off x="151273" y="1189768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74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75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45949"/>
          </a:xfrm>
          <a:prstGeom prst="rect">
            <a:avLst/>
          </a:prstGeom>
        </p:spPr>
        <p:txBody>
          <a:bodyPr wrap="square" lIns="65023" tIns="65023" rIns="65023" bIns="65023"/>
          <a:lstStyle>
            <a:lvl1pPr>
              <a:buClr>
                <a:srgbClr val="00998A"/>
              </a:buClr>
              <a:buFont typeface="Wingdings"/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6" name="Textebene 1…"/>
          <p:cNvSpPr txBox="1"/>
          <p:nvPr>
            <p:ph type="body" idx="1"/>
          </p:nvPr>
        </p:nvSpPr>
        <p:spPr>
          <a:xfrm>
            <a:off x="152698" y="1381759"/>
            <a:ext cx="11777506" cy="7576586"/>
          </a:xfrm>
          <a:prstGeom prst="rect">
            <a:avLst/>
          </a:prstGeom>
        </p:spPr>
        <p:txBody>
          <a:bodyPr lIns="65023" tIns="65023" rIns="65023" bIns="65023">
            <a:noAutofit/>
          </a:bodyPr>
          <a:lstStyle>
            <a:lvl1pPr marL="0" marR="0" indent="0" defTabSz="914400">
              <a:spcBef>
                <a:spcPts val="1200"/>
              </a:spcBef>
              <a:buClr>
                <a:srgbClr val="00998A"/>
              </a:buClr>
              <a:buSzTx/>
              <a:buFont typeface="Wingdings"/>
              <a:buNone/>
              <a:defRPr sz="2400"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defTabSz="914400">
              <a:spcBef>
                <a:spcPts val="1200"/>
              </a:spcBef>
              <a:buClr>
                <a:srgbClr val="00998A"/>
              </a:buClr>
              <a:buSzTx/>
              <a:buFont typeface="Wingdings"/>
              <a:buNone/>
              <a:defRPr sz="2400">
                <a:latin typeface="+mn-lt"/>
                <a:ea typeface="+mn-ea"/>
                <a:cs typeface="+mn-cs"/>
                <a:sym typeface="Helvetica"/>
              </a:defRPr>
            </a:lvl2pPr>
            <a:lvl3pPr marL="399814" marR="0" indent="-399814" defTabSz="914400">
              <a:spcBef>
                <a:spcPts val="1200"/>
              </a:spcBef>
              <a:buClr>
                <a:srgbClr val="00998A"/>
              </a:buClr>
              <a:buSzPct val="90000"/>
              <a:buFontTx/>
              <a:buChar char="▪"/>
              <a:defRPr sz="2400">
                <a:latin typeface="+mn-lt"/>
                <a:ea typeface="+mn-ea"/>
                <a:cs typeface="+mn-cs"/>
                <a:sym typeface="Helvetica"/>
              </a:defRPr>
            </a:lvl3pPr>
            <a:lvl4pPr marL="0" marR="0" indent="277811" defTabSz="914400">
              <a:spcBef>
                <a:spcPts val="1200"/>
              </a:spcBef>
              <a:buClr>
                <a:srgbClr val="00998A"/>
              </a:buClr>
              <a:buSzTx/>
              <a:buFont typeface="Wingdings"/>
              <a:buNone/>
              <a:defRPr sz="2400">
                <a:latin typeface="+mn-lt"/>
                <a:ea typeface="+mn-ea"/>
                <a:cs typeface="+mn-cs"/>
                <a:sym typeface="Helvetica"/>
              </a:defRPr>
            </a:lvl4pPr>
            <a:lvl5pPr marL="724958" marR="0" indent="-447146" defTabSz="914400">
              <a:spcBef>
                <a:spcPts val="1200"/>
              </a:spcBef>
              <a:buClr>
                <a:srgbClr val="00998A"/>
              </a:buClr>
              <a:buSzPct val="80000"/>
              <a:buFontTx/>
              <a:buChar char="▪"/>
              <a:defRPr sz="24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77" name="Titeltext"/>
          <p:cNvSpPr txBox="1"/>
          <p:nvPr>
            <p:ph type="title"/>
          </p:nvPr>
        </p:nvSpPr>
        <p:spPr>
          <a:xfrm>
            <a:off x="106805" y="434911"/>
            <a:ext cx="10772483" cy="752820"/>
          </a:xfrm>
          <a:prstGeom prst="rect">
            <a:avLst/>
          </a:prstGeom>
        </p:spPr>
        <p:txBody>
          <a:bodyPr lIns="65023" tIns="65023" rIns="65023" bIns="65023" anchor="b"/>
          <a:lstStyle>
            <a:lvl1pPr marR="0" defTabSz="914400">
              <a:lnSpc>
                <a:spcPct val="100000"/>
              </a:lnSpc>
              <a:buClr>
                <a:srgbClr val="00998A"/>
              </a:buClr>
              <a:buFont typeface="Wingdings"/>
              <a:defRPr b="1" sz="2800">
                <a:solidFill>
                  <a:srgbClr val="469A8B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0_Übung_ohn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buClrTx/>
              <a:buFontTx/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6" name="Rechteck"/>
          <p:cNvSpPr/>
          <p:nvPr/>
        </p:nvSpPr>
        <p:spPr>
          <a:xfrm>
            <a:off x="-1" y="731518"/>
            <a:ext cx="11504505" cy="467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buClrTx/>
              <a:buFontTx/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7" name="Foliennummer"/>
          <p:cNvSpPr txBox="1"/>
          <p:nvPr>
            <p:ph type="sldNum" sz="quarter" idx="2"/>
          </p:nvPr>
        </p:nvSpPr>
        <p:spPr>
          <a:xfrm>
            <a:off x="10793861" y="9143496"/>
            <a:ext cx="2167468" cy="327432"/>
          </a:xfrm>
          <a:prstGeom prst="rect">
            <a:avLst/>
          </a:prstGeom>
        </p:spPr>
        <p:txBody>
          <a:bodyPr wrap="square" lIns="65023" tIns="65023" rIns="65023" bIns="65023"/>
          <a:lstStyle>
            <a:lvl1pPr>
              <a:buClr>
                <a:srgbClr val="00998A"/>
              </a:buClr>
              <a:buFont typeface="Wingdings"/>
            </a:lvl1pPr>
          </a:lstStyle>
          <a:p>
            <a:pPr/>
            <a:fld id="{86CB4B4D-7CA3-9044-876B-883B54F8677D}" type="slidenum"/>
          </a:p>
        </p:txBody>
      </p:sp>
      <p:sp>
        <p:nvSpPr>
          <p:cNvPr id="288" name="Titeltext"/>
          <p:cNvSpPr txBox="1"/>
          <p:nvPr>
            <p:ph type="title"/>
          </p:nvPr>
        </p:nvSpPr>
        <p:spPr>
          <a:xfrm>
            <a:off x="108659" y="490409"/>
            <a:ext cx="11015759" cy="752820"/>
          </a:xfrm>
          <a:prstGeom prst="rect">
            <a:avLst/>
          </a:prstGeom>
        </p:spPr>
        <p:txBody>
          <a:bodyPr lIns="65023" tIns="65023" rIns="65023" bIns="65023" anchor="b"/>
          <a:lstStyle>
            <a:lvl1pPr marR="0" defTabSz="914400">
              <a:lnSpc>
                <a:spcPct val="100000"/>
              </a:lnSpc>
              <a:buClr>
                <a:srgbClr val="00998A"/>
              </a:buClr>
              <a:buFont typeface="Wingdings"/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Rechteck"/>
          <p:cNvSpPr/>
          <p:nvPr/>
        </p:nvSpPr>
        <p:spPr>
          <a:xfrm>
            <a:off x="151273" y="1189768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buClrTx/>
              <a:buFontTx/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7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buClrTx/>
              <a:buFontTx/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8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</p:spPr>
        <p:txBody>
          <a:bodyPr wrap="square" lIns="65023" tIns="65023" rIns="65023" bIns="65023"/>
          <a:lstStyle>
            <a:lvl1pPr>
              <a:buClr>
                <a:srgbClr val="00998A"/>
              </a:buClr>
              <a:buFont typeface="Wingdings"/>
            </a:lvl1pPr>
          </a:lstStyle>
          <a:p>
            <a:pPr/>
            <a:fld id="{86CB4B4D-7CA3-9044-876B-883B54F8677D}" type="slidenum"/>
          </a:p>
        </p:txBody>
      </p:sp>
      <p:sp>
        <p:nvSpPr>
          <p:cNvPr id="299" name="Textebene 1…"/>
          <p:cNvSpPr txBox="1"/>
          <p:nvPr>
            <p:ph type="body" idx="1"/>
          </p:nvPr>
        </p:nvSpPr>
        <p:spPr>
          <a:xfrm>
            <a:off x="152698" y="1381759"/>
            <a:ext cx="11777506" cy="7576586"/>
          </a:xfrm>
          <a:prstGeom prst="rect">
            <a:avLst/>
          </a:prstGeom>
        </p:spPr>
        <p:txBody>
          <a:bodyPr lIns="65023" tIns="65023" rIns="65023" bIns="65023">
            <a:noAutofit/>
          </a:bodyPr>
          <a:lstStyle>
            <a:lvl1pPr marL="0" marR="0" indent="0" defTabSz="914400">
              <a:spcBef>
                <a:spcPts val="1200"/>
              </a:spcBef>
              <a:buClr>
                <a:srgbClr val="00998A"/>
              </a:buClr>
              <a:buSzTx/>
              <a:buFont typeface="Wingdings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0" marR="0" indent="0" defTabSz="914400">
              <a:spcBef>
                <a:spcPts val="1200"/>
              </a:spcBef>
              <a:buClr>
                <a:srgbClr val="00998A"/>
              </a:buClr>
              <a:buSzTx/>
              <a:buFont typeface="Wingdings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399814" marR="0" indent="-399814" defTabSz="914400">
              <a:spcBef>
                <a:spcPts val="1200"/>
              </a:spcBef>
              <a:buClr>
                <a:srgbClr val="00998A"/>
              </a:buClr>
              <a:buSzPct val="90000"/>
              <a:buFontTx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0" marR="0" indent="277811" defTabSz="914400">
              <a:spcBef>
                <a:spcPts val="1200"/>
              </a:spcBef>
              <a:buClr>
                <a:srgbClr val="00998A"/>
              </a:buClr>
              <a:buSzTx/>
              <a:buFont typeface="Wingdings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724958" marR="0" indent="-447146" defTabSz="914400">
              <a:spcBef>
                <a:spcPts val="1200"/>
              </a:spcBef>
              <a:buClr>
                <a:srgbClr val="00998A"/>
              </a:buClr>
              <a:buSzPct val="80000"/>
              <a:buFontTx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00" name="Titeltext"/>
          <p:cNvSpPr txBox="1"/>
          <p:nvPr>
            <p:ph type="title"/>
          </p:nvPr>
        </p:nvSpPr>
        <p:spPr>
          <a:xfrm>
            <a:off x="106805" y="434911"/>
            <a:ext cx="10772483" cy="752820"/>
          </a:xfrm>
          <a:prstGeom prst="rect">
            <a:avLst/>
          </a:prstGeom>
        </p:spPr>
        <p:txBody>
          <a:bodyPr lIns="65023" tIns="65023" rIns="65023" bIns="65023" anchor="b"/>
          <a:lstStyle>
            <a:lvl1pPr marR="0" defTabSz="914400">
              <a:lnSpc>
                <a:spcPct val="100000"/>
              </a:lnSpc>
              <a:buClr>
                <a:srgbClr val="00998A"/>
              </a:buClr>
              <a:buFont typeface="Wingdings"/>
              <a:defRPr b="1" sz="2800">
                <a:solidFill>
                  <a:srgbClr val="469A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Titel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45949"/>
          </a:xfrm>
          <a:prstGeom prst="rect">
            <a:avLst/>
          </a:prstGeom>
        </p:spPr>
        <p:txBody>
          <a:bodyPr wrap="square" lIns="65023" tIns="65023" rIns="65023" bIns="65023"/>
          <a:lstStyle>
            <a:lvl1pPr>
              <a:buClr>
                <a:srgbClr val="00998A"/>
              </a:buClr>
              <a:buFont typeface="Wingdings"/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127000">
              <a:lnSpc>
                <a:spcPct val="90000"/>
              </a:lnSpc>
              <a:spcBef>
                <a:spcPts val="0"/>
              </a:spcBef>
              <a:buSzTx/>
              <a:buNone/>
              <a:defRPr sz="8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784350" indent="-1200150">
              <a:lnSpc>
                <a:spcPct val="90000"/>
              </a:lnSpc>
              <a:spcBef>
                <a:spcPts val="0"/>
              </a:spcBef>
              <a:defRPr sz="8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2108200" indent="-1066800">
              <a:lnSpc>
                <a:spcPct val="90000"/>
              </a:lnSpc>
              <a:spcBef>
                <a:spcPts val="0"/>
              </a:spcBef>
              <a:defRPr sz="8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698750" indent="-1200150">
              <a:lnSpc>
                <a:spcPct val="90000"/>
              </a:lnSpc>
              <a:spcBef>
                <a:spcPts val="0"/>
              </a:spcBef>
              <a:defRPr sz="8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327398" indent="-1371598">
              <a:lnSpc>
                <a:spcPct val="90000"/>
              </a:lnSpc>
              <a:spcBef>
                <a:spcPts val="0"/>
              </a:spcBef>
              <a:defRPr sz="8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Textebene 1"/>
          <p:cNvSpPr txBox="1"/>
          <p:nvPr>
            <p:ph type="body" idx="21" hasCustomPrompt="1"/>
          </p:nvPr>
        </p:nvSpPr>
        <p:spPr>
          <a:xfrm>
            <a:off x="282297" y="1905000"/>
            <a:ext cx="12248713" cy="6350000"/>
          </a:xfrm>
          <a:prstGeom prst="rect">
            <a:avLst/>
          </a:prstGeom>
        </p:spPr>
        <p:txBody>
          <a:bodyPr lIns="63500" tIns="63500" rIns="63500" bIns="63500"/>
          <a:lstStyle>
            <a:lvl1pPr marL="0" indent="127000">
              <a:buSzTx/>
              <a:buNone/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36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sp>
        <p:nvSpPr>
          <p:cNvPr id="37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el_Untertitel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127000">
              <a:lnSpc>
                <a:spcPct val="90000"/>
              </a:lnSpc>
              <a:spcBef>
                <a:spcPts val="0"/>
              </a:spcBef>
              <a:buSzTx/>
              <a:buNone/>
              <a:defRPr sz="8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784350" indent="-1200150">
              <a:lnSpc>
                <a:spcPct val="90000"/>
              </a:lnSpc>
              <a:spcBef>
                <a:spcPts val="0"/>
              </a:spcBef>
              <a:defRPr sz="8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2108200" indent="-1066800">
              <a:lnSpc>
                <a:spcPct val="90000"/>
              </a:lnSpc>
              <a:spcBef>
                <a:spcPts val="0"/>
              </a:spcBef>
              <a:defRPr sz="8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698750" indent="-1200150">
              <a:lnSpc>
                <a:spcPct val="90000"/>
              </a:lnSpc>
              <a:spcBef>
                <a:spcPts val="0"/>
              </a:spcBef>
              <a:defRPr sz="8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327398" indent="-1371598">
              <a:lnSpc>
                <a:spcPct val="90000"/>
              </a:lnSpc>
              <a:spcBef>
                <a:spcPts val="0"/>
              </a:spcBef>
              <a:defRPr sz="8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Textebene 1"/>
          <p:cNvSpPr txBox="1"/>
          <p:nvPr>
            <p:ph type="body" idx="21" hasCustomPrompt="1"/>
          </p:nvPr>
        </p:nvSpPr>
        <p:spPr>
          <a:xfrm>
            <a:off x="310912" y="1905000"/>
            <a:ext cx="12382976" cy="6350000"/>
          </a:xfrm>
          <a:prstGeom prst="rect">
            <a:avLst/>
          </a:prstGeom>
        </p:spPr>
        <p:txBody>
          <a:bodyPr lIns="63500" tIns="63500" rIns="63500" bIns="63500"/>
          <a:lstStyle>
            <a:lvl1pPr marL="0" indent="127000">
              <a:buSzTx/>
              <a:buNone/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46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sp>
        <p:nvSpPr>
          <p:cNvPr id="47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Titel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127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4700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828800" indent="-787400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3844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2968169" indent="-1012369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5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sp>
        <p:nvSpPr>
          <p:cNvPr id="56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Titel_rechts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254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indent="-787400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indent="-1012369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Textebene 1"/>
          <p:cNvSpPr txBox="1"/>
          <p:nvPr>
            <p:ph type="body" sz="half" idx="21" hasCustomPrompt="1"/>
          </p:nvPr>
        </p:nvSpPr>
        <p:spPr>
          <a:xfrm>
            <a:off x="6238180" y="1905000"/>
            <a:ext cx="6760469" cy="6350000"/>
          </a:xfrm>
          <a:prstGeom prst="rect">
            <a:avLst/>
          </a:prstGeom>
        </p:spPr>
        <p:txBody>
          <a:bodyPr lIns="127000" tIns="127000" rIns="127000" bIns="127000"/>
          <a:lstStyle>
            <a:lvl1pPr marL="0" indent="127000">
              <a:buSzTx/>
              <a:buNone/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65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sp>
        <p:nvSpPr>
          <p:cNvPr id="66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a_Titel_links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254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indent="-787400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indent="-1012369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Textebene…"/>
          <p:cNvSpPr txBox="1"/>
          <p:nvPr>
            <p:ph type="body" sz="half" idx="21" hasCustomPrompt="1"/>
          </p:nvPr>
        </p:nvSpPr>
        <p:spPr>
          <a:xfrm>
            <a:off x="279551" y="1905000"/>
            <a:ext cx="5764615" cy="6350000"/>
          </a:xfrm>
          <a:prstGeom prst="rect">
            <a:avLst/>
          </a:prstGeom>
        </p:spPr>
        <p:txBody>
          <a:bodyPr lIns="63500" tIns="63500" rIns="63500" bIns="63500"/>
          <a:lstStyle>
            <a:lvl1pPr marL="0" indent="127000">
              <a:buSzTx/>
              <a:buNone/>
              <a:defRPr sz="28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75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8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oliennummer"/>
          <p:cNvSpPr txBox="1"/>
          <p:nvPr>
            <p:ph type="sldNum" sz="quarter" idx="2"/>
          </p:nvPr>
        </p:nvSpPr>
        <p:spPr>
          <a:xfrm>
            <a:off x="12484052" y="9137650"/>
            <a:ext cx="340515" cy="32743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Ü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Standardtext hier eingeben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Titeltext"/>
          <p:cNvSpPr txBox="1"/>
          <p:nvPr>
            <p:ph type="body" sz="quarter" idx="21" hasCustomPrompt="1"/>
          </p:nvPr>
        </p:nvSpPr>
        <p:spPr>
          <a:xfrm>
            <a:off x="1616352" y="-18728"/>
            <a:ext cx="11392536" cy="1413937"/>
          </a:xfrm>
          <a:prstGeom prst="rect">
            <a:avLst/>
          </a:prstGeom>
        </p:spPr>
        <p:txBody>
          <a:bodyPr anchor="ctr"/>
          <a:lstStyle>
            <a:lvl1pPr marL="0" indent="254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9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bene 1…"/>
          <p:cNvSpPr txBox="1"/>
          <p:nvPr>
            <p:ph type="body" idx="1" hasCustomPrompt="1"/>
          </p:nvPr>
        </p:nvSpPr>
        <p:spPr>
          <a:xfrm>
            <a:off x="233930" y="1905000"/>
            <a:ext cx="12294194" cy="635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normAutofit fontScale="100000" lnSpcReduction="0"/>
          </a:bodyPr>
          <a:lstStyle/>
          <a:p>
            <a:pPr/>
            <a:r>
              <a:t>Standardtext hier eingeben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Büste"/>
          <p:cNvSpPr/>
          <p:nvPr/>
        </p:nvSpPr>
        <p:spPr>
          <a:xfrm>
            <a:off x="511755" y="248578"/>
            <a:ext cx="1014949" cy="879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66A2"/>
          </a:soli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1800">
                <a:solidFill>
                  <a:srgbClr val="262626"/>
                </a:solidFill>
              </a:defRPr>
            </a:pPr>
          </a:p>
        </p:txBody>
      </p:sp>
      <p:sp>
        <p:nvSpPr>
          <p:cNvPr id="4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sp>
        <p:nvSpPr>
          <p:cNvPr id="5" name="Foliennummer"/>
          <p:cNvSpPr txBox="1"/>
          <p:nvPr>
            <p:ph type="sldNum" sz="quarter" idx="2"/>
          </p:nvPr>
        </p:nvSpPr>
        <p:spPr>
          <a:xfrm>
            <a:off x="12620814" y="9143496"/>
            <a:ext cx="340515" cy="327430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>
            <a:spAutoFit/>
          </a:bodyPr>
          <a:lstStyle>
            <a:lvl1pPr algn="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Titeltext"/>
          <p:cNvSpPr txBox="1"/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/>
          <a:lstStyle/>
          <a:p>
            <a:pPr/>
            <a:r>
              <a:t>Titeltext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transition xmlns:p14="http://schemas.microsoft.com/office/powerpoint/2010/main" spd="med" advClick="1"/>
  <p:txStyles>
    <p:titleStyle>
      <a:lvl1pPr marL="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Tx/>
        <a:buFont typeface="Arial"/>
        <a:buNone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1pPr>
      <a:lvl2pPr marL="984250" marR="127000" indent="-98425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2pPr>
      <a:lvl3pPr marL="984250" marR="127000" indent="-98425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3pPr>
      <a:lvl4pPr marL="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4pPr>
      <a:lvl5pPr marL="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5pPr>
      <a:lvl6pPr marL="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6pPr>
      <a:lvl7pPr marL="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7pPr>
      <a:lvl8pPr marL="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8pPr>
      <a:lvl9pPr marL="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9pPr>
    </p:titleStyle>
    <p:bodyStyle>
      <a:lvl1pPr marL="444500" marR="127000" indent="-31750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70000"/>
        <a:buFont typeface="Arial"/>
        <a:buChar char="▶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1pPr>
      <a:lvl2pPr marL="869950" marR="127000" indent="-28575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50000"/>
        <a:buFont typeface="Arial"/>
        <a:buChar char="+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2pPr>
      <a:lvl3pPr marL="1295400" marR="127000" indent="-25400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35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3pPr>
      <a:lvl4pPr marL="1784350" marR="127000" indent="-28575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100000"/>
        <a:buFont typeface="Arial"/>
        <a:buChar char="➢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4pPr>
      <a:lvl5pPr marL="2282370" marR="127000" indent="-32657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100000"/>
        <a:buFont typeface="Arial"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5pPr>
      <a:lvl6pPr marL="2739570" marR="127000" indent="-32657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100000"/>
        <a:buFont typeface="Arial"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6pPr>
      <a:lvl7pPr marL="3196770" marR="127000" indent="-32657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100000"/>
        <a:buFont typeface="Arial"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7pPr>
      <a:lvl8pPr marL="3653971" marR="127000" indent="-326571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100000"/>
        <a:buFont typeface="Arial"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8pPr>
      <a:lvl9pPr marL="4111171" marR="127000" indent="-326571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100000"/>
        <a:buFont typeface="Arial"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Tx/>
        <a:buFont typeface="Arial"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222250" marR="0" indent="-22225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222250" marR="0" indent="-22225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besjournals.onlinelibrary.wiley.com/doi/pdf/10.1111/1365-2656.13070" TargetMode="External"/><Relationship Id="rId3" Type="http://schemas.openxmlformats.org/officeDocument/2006/relationships/image" Target="../media/image6.png"/><Relationship Id="rId4" Type="http://schemas.openxmlformats.org/officeDocument/2006/relationships/hyperlink" Target="https://doi.org/10.1111/1365-2656.13070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hyperlink" Target="http://evelinag.com/blog/2015/12-03-using-ggplot2-from-f/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tif"/><Relationship Id="rId3" Type="http://schemas.openxmlformats.org/officeDocument/2006/relationships/hyperlink" Target="https://rud.is/b/2016/02/14/making-faceted-heatmaps-with-ggplot2/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hyperlink" Target="https://freesoft.dev/program/18861846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hyperlink" Target="https://blog.revolutionanalytics.com/2015/01/a-beautiful-story-about-nyc-weather.html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tif"/><Relationship Id="rId3" Type="http://schemas.openxmlformats.org/officeDocument/2006/relationships/hyperlink" Target="https://github.com/PMassicotte/tidytuesday/blob/master/R/tidytuesday_2020_week05.R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tif"/><Relationship Id="rId3" Type="http://schemas.openxmlformats.org/officeDocument/2006/relationships/hyperlink" Target="https://www.reddit.com/r/dataisbeautiful/comments/u4nb0g/oc_mountains_of_depth_lake_michigan_bathymetry/" TargetMode="External"/><Relationship Id="rId4" Type="http://schemas.openxmlformats.org/officeDocument/2006/relationships/hyperlink" Target="https://github.com/Pecners/30DayChartChallenge/blob/main/R/day_14_3d.R" TargetMode="External"/><Relationship Id="rId5" Type="http://schemas.openxmlformats.org/officeDocument/2006/relationships/hyperlink" Target="https://www.ngdc.noaa.gov/mgg/greatlakes/michigan.html" TargetMode="External"/><Relationship Id="rId6" Type="http://schemas.openxmlformats.org/officeDocument/2006/relationships/image" Target="../media/image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tif"/><Relationship Id="rId3" Type="http://schemas.openxmlformats.org/officeDocument/2006/relationships/hyperlink" Target="https://ikashnitsky.github.io/2017/align-six-maps/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hema 3:  Univariate Deskriptivstatistik"/>
          <p:cNvSpPr txBox="1"/>
          <p:nvPr>
            <p:ph type="ctrTitle"/>
          </p:nvPr>
        </p:nvSpPr>
        <p:spPr>
          <a:xfrm>
            <a:off x="894078" y="3287926"/>
            <a:ext cx="11216644" cy="2483000"/>
          </a:xfrm>
          <a:prstGeom prst="rect">
            <a:avLst/>
          </a:prstGeom>
        </p:spPr>
        <p:txBody>
          <a:bodyPr/>
          <a:lstStyle/>
          <a:p>
            <a:pPr marR="121918" indent="121918" defTabSz="1248460">
              <a:spcBef>
                <a:spcPts val="900"/>
              </a:spcBef>
              <a:defRPr sz="8000"/>
            </a:pPr>
            <a:r>
              <a:t>Thema 08: </a:t>
            </a:r>
            <a:br/>
            <a:r>
              <a:t>Datenvisualisierung</a:t>
            </a:r>
          </a:p>
        </p:txBody>
      </p:sp>
      <p:sp>
        <p:nvSpPr>
          <p:cNvPr id="317" name="QM1, SoSe 22"/>
          <p:cNvSpPr txBox="1"/>
          <p:nvPr>
            <p:ph type="subTitle" sz="quarter" idx="1"/>
          </p:nvPr>
        </p:nvSpPr>
        <p:spPr>
          <a:xfrm>
            <a:off x="894078" y="5821124"/>
            <a:ext cx="11216644" cy="1533762"/>
          </a:xfrm>
          <a:prstGeom prst="rect">
            <a:avLst/>
          </a:prstGeom>
        </p:spPr>
        <p:txBody>
          <a:bodyPr/>
          <a:lstStyle/>
          <a:p>
            <a:pPr/>
            <a:r>
              <a:t>QM1, SoSe 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4" name="Überbli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Beispiele für Datendiagramme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Datendiagramm mit ggplot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Datendiagramm mit ggplot2</a:t>
            </a:r>
          </a:p>
        </p:txBody>
      </p:sp>
      <p:sp>
        <p:nvSpPr>
          <p:cNvPr id="387" name="Foliennummer"/>
          <p:cNvSpPr txBox="1"/>
          <p:nvPr>
            <p:ph type="sldNum" sz="quarter" idx="2"/>
          </p:nvPr>
        </p:nvSpPr>
        <p:spPr>
          <a:xfrm>
            <a:off x="12635704" y="9142634"/>
            <a:ext cx="327318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88" name="Bild" descr="Bild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79195" y="2027037"/>
            <a:ext cx="6192960" cy="6570934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Scherer, C., Radchuk, V., Staubach, C., Müller, S., Blaum, N., Thulke, H., &amp; Kramer‐Schadt, S. (2019). Seasonal host life‐history processes fuel disease dynamics at different spatial scales. Journal of Animal Ecology, 88(11), 1812–1824. https://doi.org/1"/>
          <p:cNvSpPr txBox="1"/>
          <p:nvPr/>
        </p:nvSpPr>
        <p:spPr>
          <a:xfrm>
            <a:off x="236690" y="8974626"/>
            <a:ext cx="11826012" cy="663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/>
          <a:p>
            <a:pPr defTabSz="457200">
              <a:buClrTx/>
              <a:buFontTx/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Scherer, C., Radchuk, V., Staubach, C., Müller, S., Blaum, N., Thulke, H., &amp; Kramer‐Schadt, S. (2019). Seasonal host life‐history processes fuel disease dynamics at different spatial scales. </a:t>
            </a:r>
            <a:r>
              <a:rPr i="1"/>
              <a:t>Journal of Animal Ecology</a:t>
            </a:r>
            <a:r>
              <a:t>, </a:t>
            </a:r>
            <a:r>
              <a:rPr i="1"/>
              <a:t>88</a:t>
            </a:r>
            <a:r>
              <a:t>(11), 1812–1824. </a:t>
            </a:r>
            <a:r>
              <a:rPr u="sng">
                <a:solidFill>
                  <a:srgbClr val="0000EE"/>
                </a:solidFill>
                <a:hlinkClick r:id="rId4" invalidUrl="" action="" tgtFrame="" tooltip="" history="1" highlightClick="0" endSnd="0"/>
              </a:rPr>
              <a:t>https://doi.org/10.1111/1365-2656.13070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ypische Diagramme in der Statistik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Typische Diagramme in der Statistik</a:t>
            </a:r>
          </a:p>
        </p:txBody>
      </p:sp>
      <p:sp>
        <p:nvSpPr>
          <p:cNvPr id="392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93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845" y="3044385"/>
            <a:ext cx="4781257" cy="45028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42372" y="3963053"/>
            <a:ext cx="6798210" cy="2665519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Quelle"/>
          <p:cNvSpPr txBox="1"/>
          <p:nvPr/>
        </p:nvSpPr>
        <p:spPr>
          <a:xfrm>
            <a:off x="481597" y="9139726"/>
            <a:ext cx="583427" cy="333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chemeClr val="accent1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Quelle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Heatmap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Heatmaps</a:t>
            </a:r>
          </a:p>
        </p:txBody>
      </p:sp>
      <p:sp>
        <p:nvSpPr>
          <p:cNvPr id="398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99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183781" y="1847390"/>
            <a:ext cx="10637238" cy="7164380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Quelle"/>
          <p:cNvSpPr txBox="1"/>
          <p:nvPr/>
        </p:nvSpPr>
        <p:spPr>
          <a:xfrm>
            <a:off x="576688" y="9139726"/>
            <a:ext cx="583427" cy="333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chemeClr val="accent1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Quelle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Beispiel: Geo-Visualisierung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Beispiel: Geo-Visualisierung</a:t>
            </a:r>
          </a:p>
        </p:txBody>
      </p:sp>
      <p:sp>
        <p:nvSpPr>
          <p:cNvPr id="4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4" name="choropleth_usa.png" descr="choropleth_us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288" y="2637960"/>
            <a:ext cx="11672505" cy="5238037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Quelle"/>
          <p:cNvSpPr txBox="1"/>
          <p:nvPr/>
        </p:nvSpPr>
        <p:spPr>
          <a:xfrm>
            <a:off x="299419" y="9139726"/>
            <a:ext cx="583427" cy="333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chemeClr val="accent1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Quelle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Beispiel: Liniendiagramm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Beispiel: Liniendiagramm</a:t>
            </a:r>
          </a:p>
        </p:txBody>
      </p:sp>
      <p:sp>
        <p:nvSpPr>
          <p:cNvPr id="408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9" name="ts_demo.png" descr="ts_dem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673" y="2283505"/>
            <a:ext cx="10932497" cy="5288596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Quelle"/>
          <p:cNvSpPr txBox="1"/>
          <p:nvPr/>
        </p:nvSpPr>
        <p:spPr>
          <a:xfrm>
            <a:off x="299419" y="9139726"/>
            <a:ext cx="583427" cy="333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chemeClr val="accent1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Quelle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Bäume in San Francisco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Bäume in San Francisco</a:t>
            </a:r>
          </a:p>
        </p:txBody>
      </p:sp>
      <p:sp>
        <p:nvSpPr>
          <p:cNvPr id="4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14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7888" y="2048983"/>
            <a:ext cx="6321371" cy="7081911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Quelle"/>
          <p:cNvSpPr txBox="1"/>
          <p:nvPr/>
        </p:nvSpPr>
        <p:spPr>
          <a:xfrm>
            <a:off x="481597" y="9139726"/>
            <a:ext cx="583427" cy="333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chemeClr val="accent1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Quelle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3D-Animat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3D-Animation</a:t>
            </a:r>
          </a:p>
        </p:txBody>
      </p:sp>
      <p:sp>
        <p:nvSpPr>
          <p:cNvPr id="418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19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48320" y="1719558"/>
            <a:ext cx="3303240" cy="3303239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Quelle, R-Code, Datenquelle"/>
          <p:cNvSpPr txBox="1"/>
          <p:nvPr/>
        </p:nvSpPr>
        <p:spPr>
          <a:xfrm>
            <a:off x="535935" y="9139726"/>
            <a:ext cx="2065991" cy="333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/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Quelle</a:t>
            </a:r>
            <a:r>
              <a:t>,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R-Code</a:t>
            </a:r>
            <a:r>
              <a:t>,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Datenquelle</a:t>
            </a:r>
          </a:p>
        </p:txBody>
      </p:sp>
      <p:pic>
        <p:nvPicPr>
          <p:cNvPr id="421" name="Bild" descr="Bild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29835" y="1974850"/>
            <a:ext cx="9245601" cy="5803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Facetten-Diagramme (Teil-Diagramme)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Facetten-Diagramme (Teil-Diagramme)</a:t>
            </a:r>
          </a:p>
        </p:txBody>
      </p:sp>
      <p:sp>
        <p:nvSpPr>
          <p:cNvPr id="424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25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6846" y="1432027"/>
            <a:ext cx="5357534" cy="8036301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Quelle"/>
          <p:cNvSpPr txBox="1"/>
          <p:nvPr/>
        </p:nvSpPr>
        <p:spPr>
          <a:xfrm>
            <a:off x="535935" y="9139726"/>
            <a:ext cx="583427" cy="333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chemeClr val="accent1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Quelle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9" name="Abschlu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Abschluss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Foliennummer"/>
          <p:cNvSpPr txBox="1"/>
          <p:nvPr>
            <p:ph type="sldNum" sz="quarter" idx="2"/>
          </p:nvPr>
        </p:nvSpPr>
        <p:spPr>
          <a:xfrm>
            <a:off x="12721392" y="9142634"/>
            <a:ext cx="241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0" name="Überbli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Grundlagen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2" name="Hinweise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/>
          <a:p>
            <a:pPr/>
            <a:r>
              <a:t>Hinweise</a:t>
            </a:r>
          </a:p>
        </p:txBody>
      </p:sp>
      <p:sp>
        <p:nvSpPr>
          <p:cNvPr id="433" name="Dieses Dokument steht unter der Lizenz CC-BY 3.0.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Dieses Dokument steht unter der Lizenz CC-BY 3.0.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Autor: Sebastian Sauer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Für externe Links kann keine Haftung übernommen werden.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Anscombes Quartet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Anscombes Quartett</a:t>
            </a:r>
          </a:p>
        </p:txBody>
      </p:sp>
      <p:sp>
        <p:nvSpPr>
          <p:cNvPr id="323" name="Foliennummer"/>
          <p:cNvSpPr txBox="1"/>
          <p:nvPr>
            <p:ph type="sldNum" sz="quarter" idx="2"/>
          </p:nvPr>
        </p:nvSpPr>
        <p:spPr>
          <a:xfrm>
            <a:off x="12721392" y="9142634"/>
            <a:ext cx="241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4" name="anscombe.pdf" descr="anscomb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4011" y="2128286"/>
            <a:ext cx="9556777" cy="68262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gplot2: Eine Implementierung der „Grafik-Grammatik“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R="121919" indent="121919" defTabSz="1248460">
              <a:defRPr sz="5952"/>
            </a:lvl1pPr>
          </a:lstStyle>
          <a:p>
            <a:pPr/>
            <a:r>
              <a:t>ggplot2: Eine Implementierung der „Grafik-Grammatik“</a:t>
            </a:r>
          </a:p>
        </p:txBody>
      </p:sp>
      <p:sp>
        <p:nvSpPr>
          <p:cNvPr id="327" name="Foliennummer"/>
          <p:cNvSpPr txBox="1"/>
          <p:nvPr>
            <p:ph type="sldNum" sz="quarter" idx="2"/>
          </p:nvPr>
        </p:nvSpPr>
        <p:spPr>
          <a:xfrm>
            <a:off x="12721392" y="9142634"/>
            <a:ext cx="241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8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7534" y="4380004"/>
            <a:ext cx="2156924" cy="24257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Was ist ggplot2?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Was ist ggplot2?</a:t>
            </a:r>
          </a:p>
        </p:txBody>
      </p:sp>
      <p:sp>
        <p:nvSpPr>
          <p:cNvPr id="331" name="Textebene 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{ggplot2} ist ein R-Paket zur Erstellung von (Daten-)Diagrammen.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Es ist eines der am besten entwickelten Systeme zur Erstellung von Datendiagrammen.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Es basiert auf der „Grammar of Graphics“ (Wilkinson, 2005)</a:t>
            </a:r>
          </a:p>
          <a:p>
            <a:pPr lvl="1" marL="581526" indent="-200526"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</a:pPr>
            <a:r>
              <a:t>Daher logisch und konsistent aufgebaut</a:t>
            </a:r>
          </a:p>
          <a:p>
            <a:pPr lvl="1" marL="581526" indent="-200526"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</a:pPr>
            <a:r>
              <a:t>flexibel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So läuft’s:</a:t>
            </a:r>
          </a:p>
          <a:p>
            <a:pPr lvl="1" marL="581526" indent="-200526"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</a:pPr>
            <a:r>
              <a:t>Sie geben ggplot2 die Datentabelle,</a:t>
            </a:r>
          </a:p>
          <a:p>
            <a:pPr lvl="1" marL="581526" indent="-200526"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</a:pPr>
            <a:r>
              <a:t>sagen welche Spalten zum welchem Diagrammattribut gehören,</a:t>
            </a:r>
          </a:p>
          <a:p>
            <a:pPr lvl="1" marL="581526" indent="-200526"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</a:pPr>
            <a:r>
              <a:t>welchen Diagrammtyp Sie möchten und</a:t>
            </a:r>
          </a:p>
          <a:p>
            <a:pPr lvl="1" marL="581526" indent="-200526"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</a:pPr>
            <a:r>
              <a:t>ggplot2 kümmert sich um den Rest</a:t>
            </a:r>
          </a:p>
        </p:txBody>
      </p:sp>
      <p:sp>
        <p:nvSpPr>
          <p:cNvPr id="332" name="Foliennummer"/>
          <p:cNvSpPr txBox="1"/>
          <p:nvPr>
            <p:ph type="sldNum" sz="quarter" idx="2"/>
          </p:nvPr>
        </p:nvSpPr>
        <p:spPr>
          <a:xfrm>
            <a:off x="12721392" y="9142634"/>
            <a:ext cx="241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Die „Grammatik der Grafik“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Die „Grammatik der Grafik“</a:t>
            </a:r>
          </a:p>
        </p:txBody>
      </p:sp>
      <p:sp>
        <p:nvSpPr>
          <p:cNvPr id="335" name="Foliennummer"/>
          <p:cNvSpPr txBox="1"/>
          <p:nvPr>
            <p:ph type="sldNum" sz="quarter" idx="2"/>
          </p:nvPr>
        </p:nvSpPr>
        <p:spPr>
          <a:xfrm>
            <a:off x="12748598" y="9319478"/>
            <a:ext cx="241631" cy="3274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6" name="Kreis"/>
          <p:cNvSpPr/>
          <p:nvPr/>
        </p:nvSpPr>
        <p:spPr>
          <a:xfrm>
            <a:off x="11039424" y="6541154"/>
            <a:ext cx="198968" cy="203466"/>
          </a:xfrm>
          <a:prstGeom prst="ellipse">
            <a:avLst/>
          </a:prstGeom>
          <a:solidFill>
            <a:srgbClr val="A7A7A7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>
              <a:buClr>
                <a:srgbClr val="00998A"/>
              </a:buClr>
              <a:buFont typeface="Wingdings"/>
              <a:defRPr sz="34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7" name="Study time"/>
          <p:cNvSpPr/>
          <p:nvPr/>
        </p:nvSpPr>
        <p:spPr>
          <a:xfrm>
            <a:off x="6683463" y="8184698"/>
            <a:ext cx="1342676" cy="434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buClr>
                <a:srgbClr val="00998A"/>
              </a:buClr>
              <a:buFont typeface="Wingdings"/>
              <a:defRPr sz="20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Study time</a:t>
            </a:r>
          </a:p>
        </p:txBody>
      </p:sp>
      <p:sp>
        <p:nvSpPr>
          <p:cNvPr id="338" name="Linie"/>
          <p:cNvSpPr/>
          <p:nvPr/>
        </p:nvSpPr>
        <p:spPr>
          <a:xfrm flipV="1">
            <a:off x="6033646" y="5947094"/>
            <a:ext cx="1" cy="2263005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</p:spPr>
        <p:txBody>
          <a:bodyPr lIns="65023" tIns="65023" rIns="65023" bIns="65023"/>
          <a:lstStyle/>
          <a:p>
            <a:pPr defTabSz="457200">
              <a:buClrTx/>
              <a:buFontTx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9" name="Linie"/>
          <p:cNvSpPr/>
          <p:nvPr/>
        </p:nvSpPr>
        <p:spPr>
          <a:xfrm>
            <a:off x="6025179" y="8184698"/>
            <a:ext cx="2887263" cy="1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</p:spPr>
        <p:txBody>
          <a:bodyPr lIns="65023" tIns="65023" rIns="65023" bIns="65023"/>
          <a:lstStyle/>
          <a:p>
            <a:pPr defTabSz="457200">
              <a:buClrTx/>
              <a:buFontTx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40" name="Exam points"/>
          <p:cNvSpPr/>
          <p:nvPr/>
        </p:nvSpPr>
        <p:spPr>
          <a:xfrm rot="16200000">
            <a:off x="4825486" y="7192885"/>
            <a:ext cx="1540369" cy="434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buClr>
                <a:srgbClr val="00998A"/>
              </a:buClr>
              <a:buFont typeface="Wingdings"/>
              <a:defRPr sz="20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Exam points</a:t>
            </a:r>
          </a:p>
        </p:txBody>
      </p:sp>
      <p:grpSp>
        <p:nvGrpSpPr>
          <p:cNvPr id="352" name="Gruppieren"/>
          <p:cNvGrpSpPr/>
          <p:nvPr/>
        </p:nvGrpSpPr>
        <p:grpSpPr>
          <a:xfrm>
            <a:off x="4491316" y="1767153"/>
            <a:ext cx="3492351" cy="4305072"/>
            <a:chOff x="0" y="0"/>
            <a:chExt cx="3492349" cy="4305071"/>
          </a:xfrm>
        </p:grpSpPr>
        <p:sp>
          <p:nvSpPr>
            <p:cNvPr id="341" name="Study time"/>
            <p:cNvSpPr/>
            <p:nvPr/>
          </p:nvSpPr>
          <p:spPr>
            <a:xfrm>
              <a:off x="1435164" y="303507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>
                <a:buClr>
                  <a:srgbClr val="00998A"/>
                </a:buClr>
                <a:buFont typeface="Wingdings"/>
                <a:defRPr sz="2000">
                  <a:solidFill>
                    <a:srgbClr val="262626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Study time</a:t>
              </a:r>
            </a:p>
          </p:txBody>
        </p:sp>
        <p:sp>
          <p:nvSpPr>
            <p:cNvPr id="342" name="Linie"/>
            <p:cNvSpPr/>
            <p:nvPr/>
          </p:nvSpPr>
          <p:spPr>
            <a:xfrm flipV="1">
              <a:off x="613554" y="654305"/>
              <a:ext cx="1" cy="226300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defTabSz="457200">
                <a:buClrTx/>
                <a:buFontTx/>
                <a:defRPr sz="1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43" name="Linie"/>
            <p:cNvSpPr/>
            <p:nvPr/>
          </p:nvSpPr>
          <p:spPr>
            <a:xfrm>
              <a:off x="605088" y="2891909"/>
              <a:ext cx="2887262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defTabSz="457200">
                <a:buClrTx/>
                <a:buFontTx/>
                <a:defRPr sz="1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44" name="Exam points"/>
            <p:cNvSpPr/>
            <p:nvPr/>
          </p:nvSpPr>
          <p:spPr>
            <a:xfrm>
              <a:off x="0" y="0"/>
              <a:ext cx="1270000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>
                <a:buClr>
                  <a:srgbClr val="00998A"/>
                </a:buClr>
                <a:buFont typeface="Wingdings"/>
                <a:defRPr sz="2000">
                  <a:solidFill>
                    <a:srgbClr val="262626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Exam points</a:t>
              </a:r>
            </a:p>
          </p:txBody>
        </p:sp>
        <p:sp>
          <p:nvSpPr>
            <p:cNvPr id="345" name="Kreis"/>
            <p:cNvSpPr/>
            <p:nvPr/>
          </p:nvSpPr>
          <p:spPr>
            <a:xfrm>
              <a:off x="1163888" y="2316176"/>
              <a:ext cx="198967" cy="203466"/>
            </a:xfrm>
            <a:prstGeom prst="ellipse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>
                <a:buClr>
                  <a:srgbClr val="00998A"/>
                </a:buClr>
                <a:buFont typeface="Wingdings"/>
                <a:defRPr sz="3400">
                  <a:solidFill>
                    <a:srgbClr val="262626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46" name="Kreis"/>
            <p:cNvSpPr/>
            <p:nvPr/>
          </p:nvSpPr>
          <p:spPr>
            <a:xfrm>
              <a:off x="1443288" y="1684075"/>
              <a:ext cx="198967" cy="203465"/>
            </a:xfrm>
            <a:prstGeom prst="ellipse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>
                <a:buClr>
                  <a:srgbClr val="00998A"/>
                </a:buClr>
                <a:buFont typeface="Wingdings"/>
                <a:defRPr sz="3400">
                  <a:solidFill>
                    <a:srgbClr val="262626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47" name="Kreis"/>
            <p:cNvSpPr/>
            <p:nvPr/>
          </p:nvSpPr>
          <p:spPr>
            <a:xfrm>
              <a:off x="2273021" y="1326489"/>
              <a:ext cx="198968" cy="203465"/>
            </a:xfrm>
            <a:prstGeom prst="ellipse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>
                <a:buClr>
                  <a:srgbClr val="00998A"/>
                </a:buClr>
                <a:buFont typeface="Wingdings"/>
                <a:defRPr sz="3400">
                  <a:solidFill>
                    <a:srgbClr val="262626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48" name="Kreis"/>
            <p:cNvSpPr/>
            <p:nvPr/>
          </p:nvSpPr>
          <p:spPr>
            <a:xfrm>
              <a:off x="3136621" y="919176"/>
              <a:ext cx="198968" cy="203466"/>
            </a:xfrm>
            <a:prstGeom prst="ellipse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>
                <a:buClr>
                  <a:srgbClr val="00998A"/>
                </a:buClr>
                <a:buFont typeface="Wingdings"/>
                <a:defRPr sz="3400">
                  <a:solidFill>
                    <a:srgbClr val="262626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49" name="Kreis"/>
            <p:cNvSpPr/>
            <p:nvPr/>
          </p:nvSpPr>
          <p:spPr>
            <a:xfrm>
              <a:off x="1949235" y="1816643"/>
              <a:ext cx="198968" cy="203465"/>
            </a:xfrm>
            <a:prstGeom prst="ellipse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>
                <a:buClr>
                  <a:srgbClr val="00998A"/>
                </a:buClr>
                <a:buFont typeface="Wingdings"/>
                <a:defRPr sz="3400">
                  <a:solidFill>
                    <a:srgbClr val="262626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50" name="Kreis"/>
            <p:cNvSpPr/>
            <p:nvPr/>
          </p:nvSpPr>
          <p:spPr>
            <a:xfrm>
              <a:off x="2662488" y="766776"/>
              <a:ext cx="198967" cy="203466"/>
            </a:xfrm>
            <a:prstGeom prst="ellipse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>
                <a:buClr>
                  <a:srgbClr val="00998A"/>
                </a:buClr>
                <a:buFont typeface="Wingdings"/>
                <a:defRPr sz="3400">
                  <a:solidFill>
                    <a:srgbClr val="262626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51" name="Kreis"/>
            <p:cNvSpPr/>
            <p:nvPr/>
          </p:nvSpPr>
          <p:spPr>
            <a:xfrm>
              <a:off x="2797954" y="1477976"/>
              <a:ext cx="198968" cy="203466"/>
            </a:xfrm>
            <a:prstGeom prst="ellipse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>
                <a:buClr>
                  <a:srgbClr val="00998A"/>
                </a:buClr>
                <a:buFont typeface="Wingdings"/>
                <a:defRPr sz="3400">
                  <a:solidFill>
                    <a:srgbClr val="262626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aphicFrame>
        <p:nvGraphicFramePr>
          <p:cNvPr id="353" name="Tabelle"/>
          <p:cNvGraphicFramePr/>
          <p:nvPr/>
        </p:nvGraphicFramePr>
        <p:xfrm>
          <a:off x="488479" y="6134656"/>
          <a:ext cx="4867629" cy="316867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172966"/>
                <a:gridCol w="1261403"/>
                <a:gridCol w="1308100"/>
              </a:tblGrid>
              <a:tr h="703305">
                <a:tc>
                  <a:txBody>
                    <a:bodyPr/>
                    <a:lstStyle/>
                    <a:p>
                      <a:pPr algn="l">
                        <a:buClrTx/>
                        <a:buFontTx/>
                        <a:defRPr i="1" sz="1900"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FontTx/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9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Study time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FontTx/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9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Exam points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chemeClr val="accent1"/>
                    </a:solidFill>
                  </a:tcPr>
                </a:tc>
              </a:tr>
              <a:tr h="423905">
                <a:tc>
                  <a:txBody>
                    <a:bodyPr/>
                    <a:lstStyle/>
                    <a:p>
                      <a:pPr algn="l">
                        <a:buClrTx/>
                        <a:buFontTx/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9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Anna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FontTx/>
                        <a:defRPr sz="1800"/>
                      </a:pPr>
                      <a:r>
                        <a:rPr sz="1900"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10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D4D6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FontTx/>
                        <a:defRPr sz="1800"/>
                      </a:pPr>
                      <a:r>
                        <a:rPr sz="1900"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30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D4D6D9"/>
                    </a:solidFill>
                  </a:tcPr>
                </a:tc>
              </a:tr>
              <a:tr h="411205">
                <a:tc>
                  <a:txBody>
                    <a:bodyPr/>
                    <a:lstStyle/>
                    <a:p>
                      <a:pPr algn="l">
                        <a:buClrTx/>
                        <a:buFontTx/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9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Berta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FontTx/>
                        <a:defRPr sz="1800"/>
                      </a:pPr>
                      <a:r>
                        <a:rPr sz="1900"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30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FontTx/>
                        <a:defRPr sz="1800"/>
                      </a:pPr>
                      <a:r>
                        <a:rPr sz="1900"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60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EBECED"/>
                    </a:solidFill>
                  </a:tcPr>
                </a:tc>
              </a:tr>
              <a:tr h="411205">
                <a:tc>
                  <a:txBody>
                    <a:bodyPr/>
                    <a:lstStyle/>
                    <a:p>
                      <a:pPr algn="l">
                        <a:buClrTx/>
                        <a:buFontTx/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9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Carla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FontTx/>
                        <a:defRPr sz="1800"/>
                      </a:pPr>
                      <a:r>
                        <a:rPr sz="1900"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20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D4D6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FontTx/>
                        <a:defRPr sz="1800"/>
                      </a:pPr>
                      <a:r>
                        <a:rPr sz="1900"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90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D4D6D9"/>
                    </a:solidFill>
                  </a:tcPr>
                </a:tc>
              </a:tr>
              <a:tr h="411205">
                <a:tc>
                  <a:txBody>
                    <a:bodyPr/>
                    <a:lstStyle/>
                    <a:p>
                      <a:pPr algn="l">
                        <a:buClrTx/>
                        <a:buFontTx/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9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Dora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FontTx/>
                        <a:defRPr sz="1800"/>
                      </a:pPr>
                      <a:r>
                        <a:rPr sz="1900"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50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FontTx/>
                        <a:defRPr sz="1800"/>
                      </a:pPr>
                      <a:r>
                        <a:rPr sz="1900"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120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EBECED"/>
                    </a:solidFill>
                  </a:tcPr>
                </a:tc>
              </a:tr>
            </a:tbl>
          </a:graphicData>
        </a:graphic>
      </p:graphicFrame>
      <p:sp>
        <p:nvSpPr>
          <p:cNvPr id="354" name="Data"/>
          <p:cNvSpPr/>
          <p:nvPr/>
        </p:nvSpPr>
        <p:spPr>
          <a:xfrm>
            <a:off x="2268379" y="8831548"/>
            <a:ext cx="786580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buClr>
                <a:srgbClr val="00998A"/>
              </a:buClr>
              <a:buFont typeface="Wingdings"/>
              <a:defRPr sz="24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355" name="Axes"/>
          <p:cNvSpPr/>
          <p:nvPr/>
        </p:nvSpPr>
        <p:spPr>
          <a:xfrm>
            <a:off x="6933100" y="8717248"/>
            <a:ext cx="820364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buClr>
                <a:srgbClr val="00998A"/>
              </a:buClr>
              <a:buFont typeface="Wingdings"/>
              <a:defRPr sz="24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Axes</a:t>
            </a:r>
          </a:p>
        </p:txBody>
      </p:sp>
      <p:sp>
        <p:nvSpPr>
          <p:cNvPr id="356" name="Geom"/>
          <p:cNvSpPr/>
          <p:nvPr/>
        </p:nvSpPr>
        <p:spPr>
          <a:xfrm>
            <a:off x="10720544" y="8717248"/>
            <a:ext cx="972763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buClr>
                <a:srgbClr val="00998A"/>
              </a:buClr>
              <a:buFont typeface="Wingdings"/>
              <a:defRPr sz="24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Geom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Foliennummer"/>
          <p:cNvSpPr txBox="1"/>
          <p:nvPr>
            <p:ph type="sldNum" sz="quarter" idx="2"/>
          </p:nvPr>
        </p:nvSpPr>
        <p:spPr>
          <a:xfrm>
            <a:off x="12721392" y="9142634"/>
            <a:ext cx="241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9" name="Überbli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R="123190" defTabSz="1261465">
              <a:defRPr sz="8148"/>
            </a:lvl1pPr>
          </a:lstStyle>
          <a:p>
            <a:pPr/>
            <a:r>
              <a:t>Zusammenhang nominaler Variablen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Einige Gnom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Einige Gnome</a:t>
            </a:r>
          </a:p>
        </p:txBody>
      </p:sp>
      <p:sp>
        <p:nvSpPr>
          <p:cNvPr id="362" name="Foliennummer"/>
          <p:cNvSpPr txBox="1"/>
          <p:nvPr>
            <p:ph type="sldNum" sz="quarter" idx="2"/>
          </p:nvPr>
        </p:nvSpPr>
        <p:spPr>
          <a:xfrm>
            <a:off x="12721392" y="9142634"/>
            <a:ext cx="241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63" name="diagrammtypen.pdf" descr="diagrammtype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5598" y="2092789"/>
            <a:ext cx="9473604" cy="71052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Zuordnung von Variablen zu Diagrammattribute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Zuordnung von Variablen zu Diagrammattributen</a:t>
            </a:r>
          </a:p>
        </p:txBody>
      </p:sp>
      <p:sp>
        <p:nvSpPr>
          <p:cNvPr id="366" name="Foliennummer"/>
          <p:cNvSpPr txBox="1"/>
          <p:nvPr>
            <p:ph type="sldNum" sz="quarter" idx="2"/>
          </p:nvPr>
        </p:nvSpPr>
        <p:spPr>
          <a:xfrm>
            <a:off x="12721392" y="9142634"/>
            <a:ext cx="241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7" name="Rechteck"/>
          <p:cNvSpPr/>
          <p:nvPr/>
        </p:nvSpPr>
        <p:spPr>
          <a:xfrm>
            <a:off x="1889198" y="5014711"/>
            <a:ext cx="3157869" cy="2100904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buClrTx/>
              <a:buFontTx/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68" name="Rechteck"/>
          <p:cNvSpPr/>
          <p:nvPr/>
        </p:nvSpPr>
        <p:spPr>
          <a:xfrm>
            <a:off x="7553398" y="5014711"/>
            <a:ext cx="3157869" cy="2100904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buClrTx/>
              <a:buFontTx/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69" name="Dataframe"/>
          <p:cNvSpPr txBox="1"/>
          <p:nvPr/>
        </p:nvSpPr>
        <p:spPr>
          <a:xfrm>
            <a:off x="2406103" y="3777528"/>
            <a:ext cx="1885570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buClrTx/>
              <a:buFontTx/>
              <a:defRPr sz="3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Dataframe</a:t>
            </a:r>
          </a:p>
        </p:txBody>
      </p:sp>
      <p:sp>
        <p:nvSpPr>
          <p:cNvPr id="370" name="Diagramm"/>
          <p:cNvSpPr txBox="1"/>
          <p:nvPr/>
        </p:nvSpPr>
        <p:spPr>
          <a:xfrm>
            <a:off x="8196406" y="3777528"/>
            <a:ext cx="187185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buClrTx/>
              <a:buFontTx/>
              <a:defRPr sz="3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Diagramm</a:t>
            </a:r>
          </a:p>
        </p:txBody>
      </p:sp>
      <p:sp>
        <p:nvSpPr>
          <p:cNvPr id="371" name="X"/>
          <p:cNvSpPr txBox="1"/>
          <p:nvPr/>
        </p:nvSpPr>
        <p:spPr>
          <a:xfrm>
            <a:off x="3317866" y="5014711"/>
            <a:ext cx="30053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buClrTx/>
              <a:buFontTx/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72" name="Y"/>
          <p:cNvSpPr txBox="1"/>
          <p:nvPr/>
        </p:nvSpPr>
        <p:spPr>
          <a:xfrm>
            <a:off x="3312227" y="5760820"/>
            <a:ext cx="31181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buClrTx/>
              <a:buFontTx/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Y</a:t>
            </a:r>
          </a:p>
        </p:txBody>
      </p:sp>
      <p:sp>
        <p:nvSpPr>
          <p:cNvPr id="373" name="Z"/>
          <p:cNvSpPr txBox="1"/>
          <p:nvPr/>
        </p:nvSpPr>
        <p:spPr>
          <a:xfrm>
            <a:off x="3317866" y="6506928"/>
            <a:ext cx="30053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buClrTx/>
              <a:buFontTx/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374" name="X-Achse"/>
          <p:cNvSpPr txBox="1"/>
          <p:nvPr/>
        </p:nvSpPr>
        <p:spPr>
          <a:xfrm>
            <a:off x="8499415" y="5027411"/>
            <a:ext cx="126583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buClrTx/>
              <a:buFontTx/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X-Achse</a:t>
            </a:r>
          </a:p>
        </p:txBody>
      </p:sp>
      <p:sp>
        <p:nvSpPr>
          <p:cNvPr id="375" name="Y-Achse"/>
          <p:cNvSpPr txBox="1"/>
          <p:nvPr/>
        </p:nvSpPr>
        <p:spPr>
          <a:xfrm>
            <a:off x="8499415" y="5773520"/>
            <a:ext cx="124328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buClrTx/>
              <a:buFontTx/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Y-Achse</a:t>
            </a:r>
          </a:p>
        </p:txBody>
      </p:sp>
      <p:sp>
        <p:nvSpPr>
          <p:cNvPr id="376" name="Farbe"/>
          <p:cNvSpPr txBox="1"/>
          <p:nvPr/>
        </p:nvSpPr>
        <p:spPr>
          <a:xfrm>
            <a:off x="8499415" y="6519628"/>
            <a:ext cx="89885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buClrTx/>
              <a:buFontTx/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Farbe</a:t>
            </a:r>
          </a:p>
        </p:txBody>
      </p:sp>
      <p:sp>
        <p:nvSpPr>
          <p:cNvPr id="377" name="Linie"/>
          <p:cNvSpPr/>
          <p:nvPr/>
        </p:nvSpPr>
        <p:spPr>
          <a:xfrm>
            <a:off x="4039023" y="5258094"/>
            <a:ext cx="42861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buClrTx/>
              <a:buFontTx/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78" name="Linie"/>
          <p:cNvSpPr/>
          <p:nvPr/>
        </p:nvSpPr>
        <p:spPr>
          <a:xfrm>
            <a:off x="4073403" y="6004203"/>
            <a:ext cx="421742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buClrTx/>
              <a:buFontTx/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79" name="Linie"/>
          <p:cNvSpPr/>
          <p:nvPr/>
        </p:nvSpPr>
        <p:spPr>
          <a:xfrm>
            <a:off x="4073403" y="6750311"/>
            <a:ext cx="421742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buClrTx/>
              <a:buFontTx/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80" name="Spalten"/>
          <p:cNvSpPr txBox="1"/>
          <p:nvPr/>
        </p:nvSpPr>
        <p:spPr>
          <a:xfrm>
            <a:off x="2885964" y="4553346"/>
            <a:ext cx="115306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buClrTx/>
              <a:buFontTx/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Spalten</a:t>
            </a:r>
          </a:p>
        </p:txBody>
      </p:sp>
      <p:sp>
        <p:nvSpPr>
          <p:cNvPr id="381" name="Attribute"/>
          <p:cNvSpPr txBox="1"/>
          <p:nvPr/>
        </p:nvSpPr>
        <p:spPr>
          <a:xfrm>
            <a:off x="8434492" y="4553346"/>
            <a:ext cx="128290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buClrTx/>
              <a:buFontTx/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Attribute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FFFFFF"/>
      </a:dk1>
      <a:lt1>
        <a:srgbClr val="717D87"/>
      </a:lt1>
      <a:dk2>
        <a:srgbClr val="A7A7A7"/>
      </a:dk2>
      <a:lt2>
        <a:srgbClr val="535353"/>
      </a:lt2>
      <a:accent1>
        <a:srgbClr val="717D87"/>
      </a:accent1>
      <a:accent2>
        <a:srgbClr val="DBDEE1"/>
      </a:accent2>
      <a:accent3>
        <a:srgbClr val="A10010"/>
      </a:accent3>
      <a:accent4>
        <a:srgbClr val="E7C2C3"/>
      </a:accent4>
      <a:accent5>
        <a:srgbClr val="2066A3"/>
      </a:accent5>
      <a:accent6>
        <a:srgbClr val="B3C91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65022" tIns="65022" rIns="65022" bIns="65022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accent5"/>
          </a:buClr>
          <a:buSzTx/>
          <a:buFont typeface="Arial"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62626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2" tIns="65022" rIns="65022" bIns="65022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accent5"/>
          </a:buClr>
          <a:buSzTx/>
          <a:buFont typeface="Arial"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Roboto Condensed Regular"/>
            <a:ea typeface="Roboto Condensed Regular"/>
            <a:cs typeface="Roboto Condensed Regular"/>
            <a:sym typeface="Roboto Condensed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17D87"/>
      </a:accent1>
      <a:accent2>
        <a:srgbClr val="DBDEE1"/>
      </a:accent2>
      <a:accent3>
        <a:srgbClr val="A10010"/>
      </a:accent3>
      <a:accent4>
        <a:srgbClr val="E7C2C3"/>
      </a:accent4>
      <a:accent5>
        <a:srgbClr val="2066A3"/>
      </a:accent5>
      <a:accent6>
        <a:srgbClr val="B3C91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65022" tIns="65022" rIns="65022" bIns="65022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accent5"/>
          </a:buClr>
          <a:buSzTx/>
          <a:buFont typeface="Arial"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62626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2" tIns="65022" rIns="65022" bIns="65022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accent5"/>
          </a:buClr>
          <a:buSzTx/>
          <a:buFont typeface="Arial"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Roboto Condensed Regular"/>
            <a:ea typeface="Roboto Condensed Regular"/>
            <a:cs typeface="Roboto Condensed Regular"/>
            <a:sym typeface="Roboto Condensed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