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d981b3c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d981b3c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841765f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841765f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da4b032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da4b032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db0375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db0375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ad541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dad541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841765f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841765f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d841765f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d841765f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841765f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d841765f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841765f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d841765f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841765f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841765f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841765f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841765f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d841765f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d841765f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11505" y="2203490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3095700" y="-786840"/>
            <a:ext cx="29526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8650" y="1680210"/>
            <a:ext cx="78867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680210"/>
            <a:ext cx="78867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igite.com/es/agile/programacion-extrema-xp/" TargetMode="External"/><Relationship Id="rId4" Type="http://schemas.openxmlformats.org/officeDocument/2006/relationships/hyperlink" Target="https://www.iebschool.com/blog/que-es-el-xp-programming-agile-scrum/" TargetMode="External"/><Relationship Id="rId5" Type="http://schemas.openxmlformats.org/officeDocument/2006/relationships/hyperlink" Target="https://blog.comparasoftware.com/metodologia-x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11505" y="2203490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EXTREME PROGRAMMING</a:t>
            </a:r>
            <a:endParaRPr b="1"/>
          </a:p>
        </p:txBody>
      </p:sp>
      <p:sp>
        <p:nvSpPr>
          <p:cNvPr id="85" name="Google Shape;85;p14"/>
          <p:cNvSpPr txBox="1"/>
          <p:nvPr/>
        </p:nvSpPr>
        <p:spPr>
          <a:xfrm>
            <a:off x="515300" y="3594725"/>
            <a:ext cx="414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Julian David Ortega Castillo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Johan Sebastian Sierra Torres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apply the XP Methodology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14350" y="2151675"/>
            <a:ext cx="43530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Organize daily meetings.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Create task lists.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Perform collaborative work remotely.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Monitor progress.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Notify team members and maintain effective communication.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50" y="1686792"/>
            <a:ext cx="4071849" cy="281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28650" y="1680210"/>
            <a:ext cx="78867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50" y="645325"/>
            <a:ext cx="7673350" cy="44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47725" y="195860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705375" y="199080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Trackers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47725" y="285830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547725" y="367140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Testers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705375" y="3733575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596" y="2033640"/>
            <a:ext cx="3628975" cy="221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628650" y="1680210"/>
            <a:ext cx="78867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 lnSpcReduction="10000"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•"/>
            </a:pPr>
            <a:r>
              <a:rPr lang="es" sz="1900"/>
              <a:t>D. (2021, 1 octubre). ¿Qué Es Extreme Programming (XP)? - Valores, Principios Y Prácticas. Digite. </a:t>
            </a:r>
            <a:r>
              <a:rPr lang="es" sz="1900" u="sng">
                <a:solidFill>
                  <a:schemeClr val="hlink"/>
                </a:solidFill>
                <a:hlinkClick r:id="rId3"/>
              </a:rPr>
              <a:t>https://www.digite.com/es/agile/programacion-extrema-xp/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s" sz="1900"/>
              <a:t>Bello, E. (2021, 29 abril). Descubre qué es el Extreme Programming y sus características. Thinking for Innovation. </a:t>
            </a:r>
            <a:r>
              <a:rPr lang="es" sz="1900" u="sng">
                <a:solidFill>
                  <a:schemeClr val="hlink"/>
                </a:solidFill>
                <a:hlinkClick r:id="rId4"/>
              </a:rPr>
              <a:t>https://www.iebschool.com/blog/que-es-el-xp-programming-agile-scrum/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s" sz="1900"/>
              <a:t>Mancuzo, G. (2022a, marzo 21). Metodología XP: La Mejor Vía para el Desarrollo de Software. Blog - ComparaSoftware. </a:t>
            </a:r>
            <a:r>
              <a:rPr lang="es" sz="1900" u="sng">
                <a:solidFill>
                  <a:schemeClr val="hlink"/>
                </a:solidFill>
                <a:hlinkClick r:id="rId5"/>
              </a:rPr>
              <a:t>https://blog.comparasoftware.com/metodologia-xp/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s" sz="1900"/>
              <a:t>SYDLE. (s. f.). Post title. https://www.sydle.com/blog/extreme-programming-what-is-it-and-how-does-it-work-602ee205da4d096809438c9c/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11700" y="744575"/>
            <a:ext cx="8520600" cy="964200"/>
          </a:xfrm>
          <a:prstGeom prst="rect">
            <a:avLst/>
          </a:prstGeom>
        </p:spPr>
        <p:txBody>
          <a:bodyPr anchorCtr="0" anchor="b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80"/>
              <a:t>WHAT IS EXTREME PROGRAMMING?</a:t>
            </a:r>
            <a:endParaRPr sz="408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11700" y="1940250"/>
            <a:ext cx="3341100" cy="31119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 fontScale="70000" lnSpcReduction="10000"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Extreme Programming (XP) is an agile method created in the late 90's for software development.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It is a methodology whose objective is to create high quality systems, based on close interaction with customers, constant testing and short development cycles.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00" y="1861175"/>
            <a:ext cx="5186400" cy="29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CHARACTERISTICS 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981575" y="1963075"/>
            <a:ext cx="37311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Customer satisfaction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Generate continuous delivery and improvement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Prepare for changes throughout the process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Guarantee quality, even if it is in a shorter period of time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"/>
              <a:t>Work as a team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0" y="1815392"/>
            <a:ext cx="4676775" cy="280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Phases of the XP methodology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21191"/>
          <a:stretch/>
        </p:blipFill>
        <p:spPr>
          <a:xfrm>
            <a:off x="1859225" y="1534400"/>
            <a:ext cx="5325476" cy="3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 1: PLANNING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680200"/>
            <a:ext cx="39432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Based on the identification of user stories prioritized and decomposed into mini-versions. decomposed into mini-versions. The planning will be reviewed on a rolling basis. Every approximately every two weeks of iteration, a useful, functional, ready to test and software ready to be tested and released. launch.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0" y="2158292"/>
            <a:ext cx="4267200" cy="2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 2: DESIGN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628650" y="1988800"/>
            <a:ext cx="39432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In this phase, the programming is done. We will try to make it a simple code, with the essential flow to make the user's story work and always considering the user's experience.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150" y="2085975"/>
            <a:ext cx="3908175" cy="21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 3: CODING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096950" y="2163100"/>
            <a:ext cx="3512700" cy="29325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</a:t>
            </a:r>
            <a:r>
              <a:rPr lang="es"/>
              <a:t>he programming phase begins. This process of the extreme programming methodology is intended to be universal.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5" y="2062917"/>
            <a:ext cx="4697850" cy="217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 4: TESTING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628650" y="1817350"/>
            <a:ext cx="3830100" cy="29526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One of the characteristics of the XP methodology is constant change, so when the code of a function is ready, it is subjected to a series of continuous unit tests, with the objective of correcting faults periodically.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7493" l="0" r="0" t="0"/>
          <a:stretch/>
        </p:blipFill>
        <p:spPr>
          <a:xfrm>
            <a:off x="5211050" y="1628162"/>
            <a:ext cx="3304301" cy="3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8650" y="737592"/>
            <a:ext cx="7886700" cy="796800"/>
          </a:xfrm>
          <a:prstGeom prst="rect">
            <a:avLst/>
          </a:prstGeom>
        </p:spPr>
        <p:txBody>
          <a:bodyPr anchorCtr="0" anchor="ctr" bIns="17150" lIns="34275" spcFirstLastPara="1" rIns="34275" wrap="square" tIns="17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PHASE 5: LAUNCHING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638675" y="2060250"/>
            <a:ext cx="3876600" cy="25725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The launch is undoubtedly the most anticipated moment. If the previous stages have been followed correctly, there should be no surprises.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" y="1969692"/>
            <a:ext cx="43338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