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8" r:id="rId5"/>
    <p:sldId id="270" r:id="rId6"/>
    <p:sldId id="258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09/07/2015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315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09/07/2015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780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09/07/2015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173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09/07/2015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85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09/07/2015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120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09/07/2015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55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09/07/2015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966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09/07/2015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183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09/07/2015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450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09/07/2015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10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09/07/2015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816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A56B-B180-4979-9B81-9DA21365B9F3}" type="datetimeFigureOut">
              <a:rPr lang="es-CO" smtClean="0"/>
              <a:t>09/07/2015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80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51720" y="2975802"/>
            <a:ext cx="5903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latin typeface="Arial Narrow" panose="020B0606020202030204" pitchFamily="34" charset="0"/>
              </a:rPr>
              <a:t>SISTEMA DE MANEJO DE INFORMACIÓN </a:t>
            </a:r>
            <a:r>
              <a:rPr lang="es-CO" sz="3200" b="1" dirty="0" smtClean="0">
                <a:latin typeface="Arial Narrow" panose="020B0606020202030204" pitchFamily="34" charset="0"/>
              </a:rPr>
              <a:t>ORTHOGARCÍA</a:t>
            </a:r>
          </a:p>
          <a:p>
            <a:pPr algn="ctr"/>
            <a:r>
              <a:rPr lang="es-CO" sz="2400" b="1" dirty="0">
                <a:latin typeface="Arial Narrow" panose="020B0606020202030204" pitchFamily="34" charset="0"/>
              </a:rPr>
              <a:t>Sebastián Galeano Bolívar</a:t>
            </a:r>
          </a:p>
          <a:p>
            <a:pPr algn="ctr"/>
            <a:r>
              <a:rPr lang="es-CO" sz="2400" b="1" dirty="0">
                <a:latin typeface="Arial Narrow" panose="020B0606020202030204" pitchFamily="34" charset="0"/>
              </a:rPr>
              <a:t>Sebastián Toro </a:t>
            </a:r>
            <a:r>
              <a:rPr lang="es-CO" sz="2400" b="1" dirty="0" smtClean="0">
                <a:latin typeface="Arial Narrow" panose="020B0606020202030204" pitchFamily="34" charset="0"/>
              </a:rPr>
              <a:t>Cano</a:t>
            </a:r>
            <a:endParaRPr lang="es-CO" sz="2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MAPA CONCEPTUAL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429762" y="1484784"/>
            <a:ext cx="4284476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Sistema de manejo de información </a:t>
            </a:r>
            <a:r>
              <a:rPr lang="es-CO" dirty="0" err="1" smtClean="0"/>
              <a:t>OrthoGarcia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34583" y="2564904"/>
            <a:ext cx="109046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Problema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026768" y="2582551"/>
            <a:ext cx="109046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Objetivos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308304" y="2564903"/>
            <a:ext cx="1373222" cy="512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Requisitos de usuario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51926" y="3140968"/>
            <a:ext cx="1455778" cy="859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Lentitud y falta de claridad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46825" y="3365111"/>
            <a:ext cx="1418102" cy="859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Objetivo del sistema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004048" y="3365111"/>
            <a:ext cx="1378496" cy="859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Objetivo del proyecto</a:t>
            </a:r>
          </a:p>
        </p:txBody>
      </p:sp>
      <p:cxnSp>
        <p:nvCxnSpPr>
          <p:cNvPr id="18" name="Conector recto 17"/>
          <p:cNvCxnSpPr/>
          <p:nvPr/>
        </p:nvCxnSpPr>
        <p:spPr>
          <a:xfrm>
            <a:off x="1043608" y="2348880"/>
            <a:ext cx="7200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8" idx="2"/>
          </p:cNvCxnSpPr>
          <p:nvPr/>
        </p:nvCxnSpPr>
        <p:spPr>
          <a:xfrm>
            <a:off x="4572000" y="2060848"/>
            <a:ext cx="0" cy="2880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037388" y="2852936"/>
            <a:ext cx="0" cy="2880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037388" y="2348880"/>
            <a:ext cx="0" cy="2160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572000" y="2294519"/>
            <a:ext cx="0" cy="2880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8244408" y="2360509"/>
            <a:ext cx="0" cy="2220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3485685" y="3077079"/>
            <a:ext cx="0" cy="2880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5704452" y="3077079"/>
            <a:ext cx="0" cy="2880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3485686" y="3099489"/>
            <a:ext cx="2218766" cy="47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572000" y="2886778"/>
            <a:ext cx="0" cy="2127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CO" dirty="0"/>
              <a:t>Desarrollar un software que maneje la información de los pacientes (historia clínica y de ortodoncia, </a:t>
            </a:r>
            <a:r>
              <a:rPr lang="es-CO" dirty="0" err="1" smtClean="0"/>
              <a:t>odontograma</a:t>
            </a:r>
            <a:r>
              <a:rPr lang="es-CO" dirty="0" smtClean="0"/>
              <a:t>, </a:t>
            </a:r>
            <a:r>
              <a:rPr lang="es-CO" dirty="0"/>
              <a:t>radiografías y seguimiento de tratamientos), proveedores, el manejo de materiales del consultorio y la asignación de citas. La seguridad se manejara con perfiles, los cuales tienen distintos permisos</a:t>
            </a:r>
            <a:r>
              <a:rPr lang="es-CO" dirty="0" smtClean="0"/>
              <a:t>.</a:t>
            </a:r>
          </a:p>
          <a:p>
            <a:pPr marL="109728" indent="0">
              <a:buNone/>
            </a:pP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DELIMITACION Y ALCANCE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29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MAPA DE NAVEGACION</a:t>
            </a:r>
            <a:endParaRPr lang="es-CO" dirty="0"/>
          </a:p>
        </p:txBody>
      </p:sp>
      <p:sp>
        <p:nvSpPr>
          <p:cNvPr id="2" name="1 Rectángulo redondeado"/>
          <p:cNvSpPr/>
          <p:nvPr/>
        </p:nvSpPr>
        <p:spPr>
          <a:xfrm>
            <a:off x="3491880" y="1232756"/>
            <a:ext cx="1800200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Menú principal</a:t>
            </a:r>
            <a:endParaRPr lang="es-CO" dirty="0"/>
          </a:p>
        </p:txBody>
      </p:sp>
      <p:cxnSp>
        <p:nvCxnSpPr>
          <p:cNvPr id="5" name="4 Conector recto"/>
          <p:cNvCxnSpPr>
            <a:stCxn id="2" idx="2"/>
            <a:endCxn id="10" idx="0"/>
          </p:cNvCxnSpPr>
          <p:nvPr/>
        </p:nvCxnSpPr>
        <p:spPr>
          <a:xfrm>
            <a:off x="4391980" y="2024844"/>
            <a:ext cx="369738" cy="65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stCxn id="2" idx="2"/>
            <a:endCxn id="11" idx="0"/>
          </p:cNvCxnSpPr>
          <p:nvPr/>
        </p:nvCxnSpPr>
        <p:spPr>
          <a:xfrm flipH="1">
            <a:off x="1043608" y="2024844"/>
            <a:ext cx="3348372" cy="502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3969630" y="2675316"/>
            <a:ext cx="1584176" cy="465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Pacientes</a:t>
            </a:r>
            <a:endParaRPr lang="es-CO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179512" y="2527700"/>
            <a:ext cx="1728192" cy="4561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Proveedores</a:t>
            </a:r>
            <a:endParaRPr lang="es-CO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1979712" y="2527700"/>
            <a:ext cx="1800200" cy="613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Materiales de consultorio</a:t>
            </a:r>
            <a:endParaRPr lang="es-CO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5652120" y="2562504"/>
            <a:ext cx="1440160" cy="396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Usuarios</a:t>
            </a:r>
            <a:endParaRPr lang="es-CO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7236296" y="2562504"/>
            <a:ext cx="1224136" cy="396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 smtClean="0"/>
          </a:p>
          <a:p>
            <a:pPr algn="ctr"/>
            <a:r>
              <a:rPr lang="es-CO" dirty="0" smtClean="0"/>
              <a:t>Citas</a:t>
            </a:r>
          </a:p>
          <a:p>
            <a:pPr algn="ctr"/>
            <a:endParaRPr lang="es-CO" dirty="0"/>
          </a:p>
        </p:txBody>
      </p:sp>
      <p:cxnSp>
        <p:nvCxnSpPr>
          <p:cNvPr id="16" name="15 Conector recto"/>
          <p:cNvCxnSpPr>
            <a:stCxn id="2" idx="2"/>
            <a:endCxn id="12" idx="0"/>
          </p:cNvCxnSpPr>
          <p:nvPr/>
        </p:nvCxnSpPr>
        <p:spPr>
          <a:xfrm flipH="1">
            <a:off x="2879812" y="2024844"/>
            <a:ext cx="1512168" cy="502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2" idx="2"/>
            <a:endCxn id="13" idx="0"/>
          </p:cNvCxnSpPr>
          <p:nvPr/>
        </p:nvCxnSpPr>
        <p:spPr>
          <a:xfrm>
            <a:off x="4391980" y="2024844"/>
            <a:ext cx="1980220" cy="53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" idx="2"/>
            <a:endCxn id="14" idx="0"/>
          </p:cNvCxnSpPr>
          <p:nvPr/>
        </p:nvCxnSpPr>
        <p:spPr>
          <a:xfrm>
            <a:off x="4391980" y="2024844"/>
            <a:ext cx="3456384" cy="53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830240" y="3310297"/>
            <a:ext cx="933448" cy="396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CRUD</a:t>
            </a:r>
            <a:endParaRPr lang="es-CO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2156979" y="3429000"/>
            <a:ext cx="1023458" cy="396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CRUD</a:t>
            </a:r>
          </a:p>
        </p:txBody>
      </p:sp>
      <p:sp>
        <p:nvSpPr>
          <p:cNvPr id="36" name="35 Rectángulo redondeado"/>
          <p:cNvSpPr/>
          <p:nvPr/>
        </p:nvSpPr>
        <p:spPr>
          <a:xfrm>
            <a:off x="7236295" y="3429000"/>
            <a:ext cx="1377321" cy="396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CRUD</a:t>
            </a:r>
            <a:endParaRPr lang="es-CO" dirty="0"/>
          </a:p>
        </p:txBody>
      </p:sp>
      <p:sp>
        <p:nvSpPr>
          <p:cNvPr id="37" name="36 Rectángulo redondeado"/>
          <p:cNvSpPr/>
          <p:nvPr/>
        </p:nvSpPr>
        <p:spPr>
          <a:xfrm>
            <a:off x="5652120" y="3429000"/>
            <a:ext cx="1187796" cy="396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CRUD</a:t>
            </a:r>
          </a:p>
        </p:txBody>
      </p:sp>
      <p:cxnSp>
        <p:nvCxnSpPr>
          <p:cNvPr id="2053" name="2052 Conector recto"/>
          <p:cNvCxnSpPr>
            <a:endCxn id="26" idx="0"/>
          </p:cNvCxnSpPr>
          <p:nvPr/>
        </p:nvCxnSpPr>
        <p:spPr>
          <a:xfrm>
            <a:off x="1296964" y="3013629"/>
            <a:ext cx="0" cy="29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endCxn id="27" idx="0"/>
          </p:cNvCxnSpPr>
          <p:nvPr/>
        </p:nvCxnSpPr>
        <p:spPr>
          <a:xfrm>
            <a:off x="2668708" y="314096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endCxn id="37" idx="0"/>
          </p:cNvCxnSpPr>
          <p:nvPr/>
        </p:nvCxnSpPr>
        <p:spPr>
          <a:xfrm>
            <a:off x="6246018" y="2988316"/>
            <a:ext cx="0" cy="44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7740352" y="2988316"/>
            <a:ext cx="0" cy="44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Rectángulo redondeado"/>
          <p:cNvSpPr/>
          <p:nvPr/>
        </p:nvSpPr>
        <p:spPr>
          <a:xfrm>
            <a:off x="539552" y="4738253"/>
            <a:ext cx="1853612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Historia clínica odontológica</a:t>
            </a:r>
            <a:endParaRPr lang="es-CO" dirty="0"/>
          </a:p>
        </p:txBody>
      </p:sp>
      <p:sp>
        <p:nvSpPr>
          <p:cNvPr id="46" name="45 Rectángulo redondeado"/>
          <p:cNvSpPr/>
          <p:nvPr/>
        </p:nvSpPr>
        <p:spPr>
          <a:xfrm>
            <a:off x="2668708" y="4738253"/>
            <a:ext cx="1852878" cy="896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Seguimiento de tratamiento</a:t>
            </a:r>
            <a:endParaRPr lang="es-CO" dirty="0"/>
          </a:p>
        </p:txBody>
      </p:sp>
      <p:sp>
        <p:nvSpPr>
          <p:cNvPr id="47" name="46 Rectángulo redondeado"/>
          <p:cNvSpPr/>
          <p:nvPr/>
        </p:nvSpPr>
        <p:spPr>
          <a:xfrm>
            <a:off x="4694191" y="4824840"/>
            <a:ext cx="1705691" cy="465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Radiografías</a:t>
            </a:r>
            <a:endParaRPr lang="es-CO" dirty="0"/>
          </a:p>
        </p:txBody>
      </p:sp>
      <p:sp>
        <p:nvSpPr>
          <p:cNvPr id="48" name="47 Rectángulo redondeado"/>
          <p:cNvSpPr/>
          <p:nvPr/>
        </p:nvSpPr>
        <p:spPr>
          <a:xfrm>
            <a:off x="6959461" y="4937678"/>
            <a:ext cx="1584176" cy="609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Anexo de ortodoncia</a:t>
            </a:r>
            <a:endParaRPr lang="es-CO" dirty="0"/>
          </a:p>
        </p:txBody>
      </p:sp>
      <p:sp>
        <p:nvSpPr>
          <p:cNvPr id="49" name="48 Rectángulo redondeado"/>
          <p:cNvSpPr/>
          <p:nvPr/>
        </p:nvSpPr>
        <p:spPr>
          <a:xfrm>
            <a:off x="999634" y="6106405"/>
            <a:ext cx="933448" cy="396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CRU</a:t>
            </a:r>
            <a:endParaRPr lang="es-CO" dirty="0"/>
          </a:p>
        </p:txBody>
      </p:sp>
      <p:sp>
        <p:nvSpPr>
          <p:cNvPr id="50" name="49 Rectángulo redondeado"/>
          <p:cNvSpPr/>
          <p:nvPr/>
        </p:nvSpPr>
        <p:spPr>
          <a:xfrm>
            <a:off x="3066665" y="6067187"/>
            <a:ext cx="933448" cy="396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CRU</a:t>
            </a:r>
            <a:endParaRPr lang="es-CO" dirty="0"/>
          </a:p>
        </p:txBody>
      </p:sp>
      <p:sp>
        <p:nvSpPr>
          <p:cNvPr id="51" name="50 Rectángulo redondeado"/>
          <p:cNvSpPr/>
          <p:nvPr/>
        </p:nvSpPr>
        <p:spPr>
          <a:xfrm>
            <a:off x="4924541" y="5921762"/>
            <a:ext cx="933448" cy="396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CRU</a:t>
            </a:r>
            <a:endParaRPr lang="es-CO" dirty="0"/>
          </a:p>
        </p:txBody>
      </p:sp>
      <p:sp>
        <p:nvSpPr>
          <p:cNvPr id="52" name="51 Rectángulo redondeado"/>
          <p:cNvSpPr/>
          <p:nvPr/>
        </p:nvSpPr>
        <p:spPr>
          <a:xfrm>
            <a:off x="7214481" y="6050996"/>
            <a:ext cx="933448" cy="396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CRU</a:t>
            </a:r>
            <a:endParaRPr lang="es-CO" dirty="0"/>
          </a:p>
        </p:txBody>
      </p:sp>
      <p:cxnSp>
        <p:nvCxnSpPr>
          <p:cNvPr id="53" name="52 Conector recto"/>
          <p:cNvCxnSpPr>
            <a:stCxn id="45" idx="2"/>
            <a:endCxn id="49" idx="0"/>
          </p:cNvCxnSpPr>
          <p:nvPr/>
        </p:nvCxnSpPr>
        <p:spPr>
          <a:xfrm>
            <a:off x="1466358" y="5746365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endCxn id="50" idx="0"/>
          </p:cNvCxnSpPr>
          <p:nvPr/>
        </p:nvCxnSpPr>
        <p:spPr>
          <a:xfrm>
            <a:off x="3533389" y="5635139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endCxn id="51" idx="0"/>
          </p:cNvCxnSpPr>
          <p:nvPr/>
        </p:nvCxnSpPr>
        <p:spPr>
          <a:xfrm>
            <a:off x="5391265" y="5309694"/>
            <a:ext cx="0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endCxn id="52" idx="0"/>
          </p:cNvCxnSpPr>
          <p:nvPr/>
        </p:nvCxnSpPr>
        <p:spPr>
          <a:xfrm>
            <a:off x="7681205" y="5564942"/>
            <a:ext cx="0" cy="4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endCxn id="45" idx="0"/>
          </p:cNvCxnSpPr>
          <p:nvPr/>
        </p:nvCxnSpPr>
        <p:spPr>
          <a:xfrm flipH="1">
            <a:off x="1466358" y="3161963"/>
            <a:ext cx="3110491" cy="157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4576849" y="3140968"/>
            <a:ext cx="2995016" cy="179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>
            <a:endCxn id="47" idx="0"/>
          </p:cNvCxnSpPr>
          <p:nvPr/>
        </p:nvCxnSpPr>
        <p:spPr>
          <a:xfrm>
            <a:off x="4576849" y="3161963"/>
            <a:ext cx="970188" cy="166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>
            <a:endCxn id="46" idx="0"/>
          </p:cNvCxnSpPr>
          <p:nvPr/>
        </p:nvCxnSpPr>
        <p:spPr>
          <a:xfrm flipH="1">
            <a:off x="3595147" y="3140968"/>
            <a:ext cx="981702" cy="159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2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s-CO" dirty="0" smtClean="0"/>
              <a:t>Claudia Alejandra Rosero Noguera. MANUAL TECNICO TECNOLOGV1.docx[correo electrónico]. Mensaje enviado a: Luz Andrea Páez Martínez. 28 de noviembre de 2014. [Citado el 4 de diciembre de 2014]. Petición de información.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114300" indent="0">
              <a:buNone/>
            </a:pP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CIBERGRAFIA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9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547664" y="3036723"/>
            <a:ext cx="590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Gracias.</a:t>
            </a:r>
            <a:endParaRPr lang="es-CO" sz="32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14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162</Words>
  <Application>Microsoft Office PowerPoint</Application>
  <PresentationFormat>Presentación en pantalla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Calibri</vt:lpstr>
      <vt:lpstr>Tema de Office</vt:lpstr>
      <vt:lpstr>Presentación de PowerPoint</vt:lpstr>
      <vt:lpstr>MAPA CONCEPTUAL</vt:lpstr>
      <vt:lpstr>DELIMITACION Y ALCANCE</vt:lpstr>
      <vt:lpstr>MAPA DE NAVEGACION</vt:lpstr>
      <vt:lpstr>CIBERGRAFIA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Liceth Catalina Cano Gonzalez</dc:creator>
  <cp:lastModifiedBy>GALEANO</cp:lastModifiedBy>
  <cp:revision>8</cp:revision>
  <dcterms:created xsi:type="dcterms:W3CDTF">2014-01-27T22:16:11Z</dcterms:created>
  <dcterms:modified xsi:type="dcterms:W3CDTF">2015-07-09T20:57:04Z</dcterms:modified>
</cp:coreProperties>
</file>