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9" r:id="rId6"/>
    <p:sldId id="271" r:id="rId7"/>
    <p:sldId id="272" r:id="rId8"/>
    <p:sldId id="270" r:id="rId9"/>
    <p:sldId id="258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315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78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17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8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120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55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966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183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45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10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1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A56B-B180-4979-9B81-9DA21365B9F3}" type="datetimeFigureOut">
              <a:rPr lang="es-CO" smtClean="0"/>
              <a:t>06/06/2016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80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GALEANO\Desktop\Presentacion%20segundo%20PPI%202015-2\Modelo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51720" y="2975802"/>
            <a:ext cx="5903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atin typeface="Arial Narrow" panose="020B0606020202030204" pitchFamily="34" charset="0"/>
              </a:rPr>
              <a:t>SISTEMA DE MANEJO DE INFORMACIÓN </a:t>
            </a:r>
            <a:r>
              <a:rPr lang="es-CO" sz="3200" b="1" dirty="0" smtClean="0">
                <a:latin typeface="Arial Narrow" panose="020B0606020202030204" pitchFamily="34" charset="0"/>
              </a:rPr>
              <a:t>ORTHOGARCÍA</a:t>
            </a:r>
          </a:p>
          <a:p>
            <a:pPr algn="ctr"/>
            <a:r>
              <a:rPr lang="es-CO" sz="2400" b="1" dirty="0" smtClean="0">
                <a:latin typeface="Arial Narrow" panose="020B0606020202030204" pitchFamily="34" charset="0"/>
              </a:rPr>
              <a:t>Sebastián </a:t>
            </a:r>
            <a:r>
              <a:rPr lang="es-CO" sz="2400" b="1" dirty="0">
                <a:latin typeface="Arial Narrow" panose="020B0606020202030204" pitchFamily="34" charset="0"/>
              </a:rPr>
              <a:t>Toro </a:t>
            </a:r>
            <a:r>
              <a:rPr lang="es-CO" sz="2400" b="1" dirty="0" smtClean="0">
                <a:latin typeface="Arial Narrow" panose="020B0606020202030204" pitchFamily="34" charset="0"/>
              </a:rPr>
              <a:t>Cano</a:t>
            </a:r>
          </a:p>
          <a:p>
            <a:pPr algn="ctr"/>
            <a:r>
              <a:rPr lang="es-CO" sz="2400" b="1" dirty="0" err="1" smtClean="0">
                <a:latin typeface="Arial Narrow" panose="020B0606020202030204" pitchFamily="34" charset="0"/>
              </a:rPr>
              <a:t>Deivy</a:t>
            </a:r>
            <a:r>
              <a:rPr lang="es-CO" sz="2400" b="1" dirty="0" smtClean="0">
                <a:latin typeface="Arial Narrow" panose="020B0606020202030204" pitchFamily="34" charset="0"/>
              </a:rPr>
              <a:t> Steven </a:t>
            </a:r>
            <a:r>
              <a:rPr lang="es-CO" sz="2400" b="1" dirty="0" err="1" smtClean="0">
                <a:latin typeface="Arial Narrow" panose="020B0606020202030204" pitchFamily="34" charset="0"/>
              </a:rPr>
              <a:t>Blanquicet</a:t>
            </a:r>
            <a:r>
              <a:rPr lang="es-CO" sz="2400" b="1" dirty="0" smtClean="0">
                <a:latin typeface="Arial Narrow" panose="020B0606020202030204" pitchFamily="34" charset="0"/>
              </a:rPr>
              <a:t> </a:t>
            </a:r>
            <a:r>
              <a:rPr lang="es-CO" sz="2400" b="1" dirty="0" err="1" smtClean="0">
                <a:latin typeface="Arial Narrow" panose="020B0606020202030204" pitchFamily="34" charset="0"/>
              </a:rPr>
              <a:t>Alvarez</a:t>
            </a:r>
            <a:endParaRPr lang="es-CO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CO" dirty="0"/>
              <a:t>Organizar la información que manejan los procesos relacionados con la ortodoncia (historia clínica, </a:t>
            </a:r>
            <a:r>
              <a:rPr lang="es-CO" dirty="0" err="1" smtClean="0"/>
              <a:t>odontograma</a:t>
            </a:r>
            <a:r>
              <a:rPr lang="es-CO" smtClean="0"/>
              <a:t>, </a:t>
            </a:r>
            <a:r>
              <a:rPr lang="es-CO" dirty="0"/>
              <a:t>radiografías, seguimiento al tratamiento de ortodoncia), manejo de citas, proveedores y materiales de consultorio en la </a:t>
            </a:r>
            <a:r>
              <a:rPr lang="es-CO"/>
              <a:t>empresa </a:t>
            </a:r>
            <a:r>
              <a:rPr lang="es-CO" smtClean="0"/>
              <a:t>OrthoGarcía.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NECESIDAD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2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CO" dirty="0"/>
              <a:t>L</a:t>
            </a:r>
            <a:r>
              <a:rPr lang="es-CO" dirty="0" smtClean="0"/>
              <a:t>entitud </a:t>
            </a:r>
            <a:r>
              <a:rPr lang="es-CO" dirty="0"/>
              <a:t>en la consulta, toma y modificación de la historia clínica, inventario, formato de ortodoncia, y falta de claridad en la modificación de fechas de citas.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90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CO" dirty="0"/>
              <a:t>Desarrollar un software que maneje la información de los pacientes (historia clínica y de ortodoncia, </a:t>
            </a:r>
            <a:r>
              <a:rPr lang="es-CO" dirty="0" err="1" smtClean="0"/>
              <a:t>odontograma</a:t>
            </a:r>
            <a:r>
              <a:rPr lang="es-CO" dirty="0" smtClean="0"/>
              <a:t>, </a:t>
            </a:r>
            <a:r>
              <a:rPr lang="es-CO" dirty="0"/>
              <a:t>radiografías y seguimiento de tratamientos), proveedores, el manejo de materiales del consultorio y la asignación de citas. La seguridad se manejara con perfiles, los cuales tienen distintos permisos</a:t>
            </a:r>
            <a:r>
              <a:rPr lang="es-CO" dirty="0" smtClean="0"/>
              <a:t>.</a:t>
            </a:r>
          </a:p>
          <a:p>
            <a:pPr marL="109728" indent="0">
              <a:buNone/>
            </a:pP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DELIMITACION Y ALCANCE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29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ENTIDAD RELACION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407293"/>
            <a:ext cx="7066527" cy="4830019"/>
          </a:xfrm>
        </p:spPr>
      </p:pic>
    </p:spTree>
    <p:extLst>
      <p:ext uri="{BB962C8B-B14F-4D97-AF65-F5344CB8AC3E}">
        <p14:creationId xmlns:p14="http://schemas.microsoft.com/office/powerpoint/2010/main" val="363694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de datos</a:t>
            </a:r>
            <a:endParaRPr lang="es-CO" dirty="0"/>
          </a:p>
        </p:txBody>
      </p:sp>
      <p:pic>
        <p:nvPicPr>
          <p:cNvPr id="8" name="Marcador de contenido 7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92" y="1600200"/>
            <a:ext cx="3211815" cy="4525963"/>
          </a:xfrm>
        </p:spPr>
      </p:pic>
    </p:spTree>
    <p:extLst>
      <p:ext uri="{BB962C8B-B14F-4D97-AF65-F5344CB8AC3E}">
        <p14:creationId xmlns:p14="http://schemas.microsoft.com/office/powerpoint/2010/main" val="40016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MOPROSOFT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850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s-CO" dirty="0" smtClean="0"/>
              <a:t>Claudia Alejandra Rosero Noguera. MANUAL TECNICO TECNOLOGV1.docx[correo electrónico]. Mensaje enviado a: Luz Andrea Páez Martínez. 28 de noviembre de 2014. [Citado el 4 de diciembre de 2014]. Petición de información.</a:t>
            </a:r>
          </a:p>
          <a:p>
            <a:pPr marL="571500" indent="-457200"/>
            <a:r>
              <a:rPr lang="es-CO" dirty="0" smtClean="0"/>
              <a:t>Pablo Antonio Ortiz Núñez. [correo electrónico]. Mensaje enviado a: Sebastian </a:t>
            </a:r>
            <a:r>
              <a:rPr lang="es-CO" dirty="0"/>
              <a:t>Galeano Bolivar. 17 de septiembre de </a:t>
            </a:r>
            <a:r>
              <a:rPr lang="es-CO" dirty="0" smtClean="0"/>
              <a:t>2015.[Citado el 30 de septiembre de 2015].</a:t>
            </a:r>
            <a:r>
              <a:rPr lang="es-CO" dirty="0"/>
              <a:t> Criterios de evaluación (rubricas) Tecnología </a:t>
            </a:r>
            <a:r>
              <a:rPr lang="es-CO"/>
              <a:t>primera </a:t>
            </a:r>
            <a:r>
              <a:rPr lang="es-CO" smtClean="0"/>
              <a:t>socialización </a:t>
            </a:r>
            <a:r>
              <a:rPr lang="es-CO" dirty="0"/>
              <a:t>PPI (Sábado 3 Octubre)</a:t>
            </a:r>
            <a:endParaRPr lang="es-CO" dirty="0" smtClean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114300" indent="0">
              <a:buNone/>
            </a:pP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CIBERGRAFIA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9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547664" y="3036723"/>
            <a:ext cx="590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Gracias.</a:t>
            </a:r>
            <a:endParaRPr lang="es-CO" sz="32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14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234</Words>
  <Application>Microsoft Office PowerPoint</Application>
  <PresentationFormat>Presentación en pantalla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Arial Narrow</vt:lpstr>
      <vt:lpstr>Calibri</vt:lpstr>
      <vt:lpstr>Tema de Office</vt:lpstr>
      <vt:lpstr>Presentación de PowerPoint</vt:lpstr>
      <vt:lpstr>NECESIDAD</vt:lpstr>
      <vt:lpstr>PROBLEMA</vt:lpstr>
      <vt:lpstr>DELIMITACION Y ALCANCE</vt:lpstr>
      <vt:lpstr>DIAGRAMA ENTIDAD RELACION</vt:lpstr>
      <vt:lpstr>Modelo de datos</vt:lpstr>
      <vt:lpstr>MOPROSOFT</vt:lpstr>
      <vt:lpstr>CIBERGRAFIA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Liceth Catalina Cano Gonzalez</dc:creator>
  <cp:lastModifiedBy>Usuario</cp:lastModifiedBy>
  <cp:revision>13</cp:revision>
  <dcterms:created xsi:type="dcterms:W3CDTF">2014-01-27T22:16:11Z</dcterms:created>
  <dcterms:modified xsi:type="dcterms:W3CDTF">2016-06-07T00:30:33Z</dcterms:modified>
</cp:coreProperties>
</file>