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9E576A5-1B4B-4411-8C07-2D34A1B0C6C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AA79435-51B8-4E55-9E22-1DA439BAF2B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22/05/2019 11:50:55 a.m.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AC6B51F3-FAB9-4383-8C07-D716FFC874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1343D8E1-9BC4-4E41-87CD-AFB68E3D59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857250"/>
            <a:ext cx="90297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E49BD0D2-E4F7-433D-8581-8C0966A919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857250"/>
            <a:ext cx="90297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EB6F73FC-59F5-436A-8A9C-3B3B04F526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857250"/>
            <a:ext cx="90297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57AB65B0-B421-4923-BCE2-D40434A416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857250"/>
            <a:ext cx="92678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6A3BC7DA-FCA0-429E-95D3-843843D30D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919162"/>
            <a:ext cx="88582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9117C99B-A604-4C1B-9485-9733922CC3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985962"/>
            <a:ext cx="92583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0FA87320-8E8C-43C1-9127-FA39A90083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857250"/>
            <a:ext cx="90297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