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ECEF-045C-4510-B0AA-F380B38DCD6D}" type="datetimeFigureOut">
              <a:rPr lang="pt-BR" smtClean="0"/>
              <a:pPr/>
              <a:t>14/06/2012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5169-0E7B-4E6D-AA3C-7CC2562ED9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gnetshop.com.br/" TargetMode="External"/><Relationship Id="rId2" Type="http://schemas.openxmlformats.org/officeDocument/2006/relationships/hyperlink" Target="http://www.teltecnetworks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fc.inf.br/atas/fibra$otica/tudo/tud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arp.com.br/portal/produto/catalogo" TargetMode="External"/><Relationship Id="rId2" Type="http://schemas.openxmlformats.org/officeDocument/2006/relationships/hyperlink" Target="http://www.f13.com.br/index.php?option=com_content&amp;view=article&amp;id=32&amp;Itemid=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Catálogo de Fornecedores</a:t>
            </a:r>
            <a:br>
              <a:rPr lang="pt-BR" dirty="0" smtClean="0"/>
            </a:br>
            <a:r>
              <a:rPr lang="pt-BR" dirty="0" smtClean="0"/>
              <a:t>de ATA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LINKS DE ATAS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FÍSICOS DE 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REDES:</a:t>
            </a:r>
          </a:p>
          <a:p>
            <a:pPr lvl="1"/>
            <a:r>
              <a:rPr lang="pt-BR" dirty="0" smtClean="0">
                <a:hlinkClick r:id="rId2"/>
              </a:rPr>
              <a:t>http://www.teltecnetworks.com.br/</a:t>
            </a:r>
            <a:endParaRPr lang="pt-BR" dirty="0" smtClean="0"/>
          </a:p>
          <a:p>
            <a:pPr lvl="1"/>
            <a:r>
              <a:rPr lang="pt-BR" dirty="0" smtClean="0">
                <a:hlinkClick r:id="rId3"/>
              </a:rPr>
              <a:t>http://www.plugnetshop.com.br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lvl="1"/>
            <a:r>
              <a:rPr lang="pt-BR" dirty="0" smtClean="0">
                <a:hlinkClick r:id="rId4"/>
              </a:rPr>
              <a:t>http://lfc.inf.br/atas/fibra$</a:t>
            </a:r>
            <a:r>
              <a:rPr lang="pt-BR" dirty="0" err="1" smtClean="0">
                <a:hlinkClick r:id="rId4"/>
              </a:rPr>
              <a:t>otica</a:t>
            </a:r>
            <a:r>
              <a:rPr lang="pt-BR" dirty="0" smtClean="0">
                <a:hlinkClick r:id="rId4"/>
              </a:rPr>
              <a:t>/tudo/tudo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www.f13.com.br/index.</a:t>
            </a:r>
            <a:r>
              <a:rPr lang="pt-BR" dirty="0" err="1" smtClean="0">
                <a:hlinkClick r:id="rId2"/>
              </a:rPr>
              <a:t>php</a:t>
            </a:r>
            <a:r>
              <a:rPr lang="pt-BR" dirty="0" smtClean="0">
                <a:hlinkClick r:id="rId2"/>
              </a:rPr>
              <a:t>?</a:t>
            </a:r>
            <a:r>
              <a:rPr lang="pt-BR" dirty="0" err="1" smtClean="0">
                <a:hlinkClick r:id="rId2"/>
              </a:rPr>
              <a:t>option</a:t>
            </a:r>
            <a:r>
              <a:rPr lang="pt-BR" dirty="0" smtClean="0">
                <a:hlinkClick r:id="rId2"/>
              </a:rPr>
              <a:t>=</a:t>
            </a:r>
            <a:r>
              <a:rPr lang="pt-BR" dirty="0" err="1" smtClean="0">
                <a:hlinkClick r:id="rId2"/>
              </a:rPr>
              <a:t>com_content&amp;view</a:t>
            </a:r>
            <a:r>
              <a:rPr lang="pt-BR" dirty="0" smtClean="0">
                <a:hlinkClick r:id="rId2"/>
              </a:rPr>
              <a:t>=</a:t>
            </a:r>
            <a:r>
              <a:rPr lang="pt-BR" dirty="0" err="1" smtClean="0">
                <a:hlinkClick r:id="rId2"/>
              </a:rPr>
              <a:t>article&amp;id</a:t>
            </a:r>
            <a:r>
              <a:rPr lang="pt-BR" dirty="0" smtClean="0">
                <a:hlinkClick r:id="rId2"/>
              </a:rPr>
              <a:t>=32&amp;</a:t>
            </a:r>
            <a:r>
              <a:rPr lang="pt-BR" dirty="0" err="1" smtClean="0">
                <a:hlinkClick r:id="rId2"/>
              </a:rPr>
              <a:t>Itemid</a:t>
            </a:r>
            <a:r>
              <a:rPr lang="pt-BR" dirty="0" smtClean="0">
                <a:hlinkClick r:id="rId2"/>
              </a:rPr>
              <a:t>=3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http://www.portalarp.com.br/portal/produto/catalogo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33</Words>
  <Application>Microsoft Office PowerPoint</Application>
  <PresentationFormat>Apresentação na tela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Catálogo de Fornecedores de ATA DE TI</vt:lpstr>
      <vt:lpstr>RECURSOS FÍSICOS DE TI</vt:lpstr>
      <vt:lpstr>PROCESSOS DE TI</vt:lpstr>
      <vt:lpstr>CAPACITAÇÃO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de Fornecedores de ATA DE TI</dc:title>
  <dc:creator>lorena</dc:creator>
  <cp:lastModifiedBy>lorena</cp:lastModifiedBy>
  <cp:revision>39</cp:revision>
  <dcterms:created xsi:type="dcterms:W3CDTF">2012-06-13T14:58:09Z</dcterms:created>
  <dcterms:modified xsi:type="dcterms:W3CDTF">2012-06-14T20:14:24Z</dcterms:modified>
</cp:coreProperties>
</file>