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E94C-4CFD-420F-B4DB-2A05F754191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98AB-DB33-4945-A37F-044840A30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5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E94C-4CFD-420F-B4DB-2A05F754191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98AB-DB33-4945-A37F-044840A30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E94C-4CFD-420F-B4DB-2A05F754191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98AB-DB33-4945-A37F-044840A30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5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E94C-4CFD-420F-B4DB-2A05F754191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98AB-DB33-4945-A37F-044840A30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4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E94C-4CFD-420F-B4DB-2A05F754191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98AB-DB33-4945-A37F-044840A30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9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E94C-4CFD-420F-B4DB-2A05F754191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98AB-DB33-4945-A37F-044840A30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7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E94C-4CFD-420F-B4DB-2A05F754191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98AB-DB33-4945-A37F-044840A30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E94C-4CFD-420F-B4DB-2A05F754191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98AB-DB33-4945-A37F-044840A30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E94C-4CFD-420F-B4DB-2A05F754191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98AB-DB33-4945-A37F-044840A30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E94C-4CFD-420F-B4DB-2A05F754191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98AB-DB33-4945-A37F-044840A30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4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E94C-4CFD-420F-B4DB-2A05F754191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98AB-DB33-4945-A37F-044840A30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5E94C-4CFD-420F-B4DB-2A05F754191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898AB-DB33-4945-A37F-044840A30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4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59" y="477521"/>
            <a:ext cx="8434882" cy="59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69" y="938512"/>
            <a:ext cx="11188862" cy="498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0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86" y="1517092"/>
            <a:ext cx="10656428" cy="38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3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88952" y="4211466"/>
            <a:ext cx="21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title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24" y="2712975"/>
            <a:ext cx="10837152" cy="143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3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57" y="540722"/>
            <a:ext cx="8814486" cy="577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3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9889"/>
            <a:ext cx="7498080" cy="625662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720" y="1719417"/>
            <a:ext cx="3891280" cy="33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4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49" y="416689"/>
            <a:ext cx="10780902" cy="60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5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2" y="1395128"/>
            <a:ext cx="10469436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9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59" y="681019"/>
            <a:ext cx="11358882" cy="54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7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159" y="541720"/>
            <a:ext cx="7599682" cy="57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4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40000" cy="193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547" y="254000"/>
            <a:ext cx="889938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11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zwickl-nb</dc:creator>
  <cp:lastModifiedBy>zwickl-nb</cp:lastModifiedBy>
  <cp:revision>8</cp:revision>
  <dcterms:created xsi:type="dcterms:W3CDTF">2021-11-26T11:43:38Z</dcterms:created>
  <dcterms:modified xsi:type="dcterms:W3CDTF">2021-11-26T15:23:38Z</dcterms:modified>
</cp:coreProperties>
</file>