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5"/>
  </p:handout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F6C3B-2516-409F-9F07-EC20D23F3AB8}" v="1" dt="2021-10-12T08:46:3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71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DD091-547F-477A-B5C2-4D57F4EC9E7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EBD4-9418-4777-BD8D-B488A982B4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389A-E9EC-2041-B9D0-5772A56F7B0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C414-9A04-C442-AF96-69DFD9504A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66ACFD8-8D76-4DC1-BC1E-4A74A8E91A7C}"/>
              </a:ext>
            </a:extLst>
          </p:cNvPr>
          <p:cNvSpPr/>
          <p:nvPr/>
        </p:nvSpPr>
        <p:spPr>
          <a:xfrm>
            <a:off x="0" y="-7816"/>
            <a:ext cx="12192000" cy="2998879"/>
          </a:xfrm>
          <a:prstGeom prst="rect">
            <a:avLst/>
          </a:prstGeom>
          <a:solidFill>
            <a:srgbClr val="364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0A2F0-B418-DC43-914C-087F95AA0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99" y="2804713"/>
            <a:ext cx="9396043" cy="1664417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Vistol Sans" pitchFamily="2" charset="0"/>
              </a:rPr>
              <a:t>Disclosing the heat density of centralized heat networks under the 1.5°C climate target</a:t>
            </a:r>
            <a:endParaRPr lang="en-US" sz="3600" dirty="0">
              <a:latin typeface="Vistol Sans" pitchFamily="2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F8BA03-5D09-48FF-935C-EAB124F6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5" b="27210"/>
          <a:stretch/>
        </p:blipFill>
        <p:spPr>
          <a:xfrm>
            <a:off x="0" y="-7815"/>
            <a:ext cx="9845583" cy="2998879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A8516C-0F66-4B9D-A118-584F507CA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18" b="2464"/>
          <a:stretch/>
        </p:blipFill>
        <p:spPr>
          <a:xfrm>
            <a:off x="0" y="5947199"/>
            <a:ext cx="12192000" cy="914401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3060704" y="4653721"/>
            <a:ext cx="8813338" cy="134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l"/>
            <a:r>
              <a:rPr lang="de-AT" u="sng" kern="0" dirty="0" smtClean="0">
                <a:latin typeface="Calibri Light"/>
              </a:rPr>
              <a:t>Sebastian Zwickl-Bernhard</a:t>
            </a:r>
            <a:r>
              <a:rPr lang="de-AT" kern="0" baseline="30000" dirty="0" smtClean="0">
                <a:latin typeface="Calibri Light"/>
              </a:rPr>
              <a:t>1</a:t>
            </a:r>
            <a:r>
              <a:rPr lang="de-AT" kern="0" dirty="0" smtClean="0">
                <a:latin typeface="Calibri Light"/>
              </a:rPr>
              <a:t>, Daniel Huppmann</a:t>
            </a:r>
            <a:r>
              <a:rPr lang="de-AT" kern="0" baseline="30000" dirty="0" smtClean="0">
                <a:latin typeface="Calibri Light"/>
              </a:rPr>
              <a:t>2</a:t>
            </a:r>
            <a:r>
              <a:rPr lang="de-AT" kern="0" dirty="0" smtClean="0">
                <a:latin typeface="Calibri Light"/>
              </a:rPr>
              <a:t>, Antonia Golab</a:t>
            </a:r>
            <a:r>
              <a:rPr lang="de-AT" kern="0" baseline="30000" dirty="0" smtClean="0">
                <a:latin typeface="Calibri Light"/>
              </a:rPr>
              <a:t>1</a:t>
            </a:r>
            <a:r>
              <a:rPr lang="de-AT" kern="0" dirty="0" smtClean="0">
                <a:latin typeface="Calibri Light"/>
              </a:rPr>
              <a:t>, Hans Auer</a:t>
            </a:r>
            <a:r>
              <a:rPr lang="de-AT" kern="0" baseline="30000" dirty="0" smtClean="0">
                <a:latin typeface="Calibri Light"/>
              </a:rPr>
              <a:t>1</a:t>
            </a:r>
          </a:p>
          <a:p>
            <a:pPr lvl="0" algn="l"/>
            <a:r>
              <a:rPr lang="de-AT" sz="1400" kern="0" baseline="30000" dirty="0" smtClean="0">
                <a:latin typeface="Calibri Light"/>
              </a:rPr>
              <a:t>1</a:t>
            </a:r>
            <a:r>
              <a:rPr lang="de-AT" sz="1400" kern="0" dirty="0" smtClean="0">
                <a:latin typeface="Calibri Light"/>
              </a:rPr>
              <a:t>Energy Economics Group (EEG), Technische Universität Wien</a:t>
            </a:r>
          </a:p>
          <a:p>
            <a:pPr lvl="0" algn="l"/>
            <a:r>
              <a:rPr lang="de-AT" sz="1400" kern="0" baseline="30000" dirty="0" smtClean="0">
                <a:latin typeface="Calibri Light"/>
              </a:rPr>
              <a:t>2</a:t>
            </a:r>
            <a:r>
              <a:rPr lang="de-AT" sz="1400" kern="0" dirty="0" smtClean="0">
                <a:latin typeface="Calibri Light"/>
              </a:rPr>
              <a:t>International Institute for Applied Systems </a:t>
            </a:r>
            <a:r>
              <a:rPr lang="de-AT" sz="1400" kern="0" dirty="0" smtClean="0">
                <a:latin typeface="Calibri Light"/>
              </a:rPr>
              <a:t>Analysis</a:t>
            </a:r>
            <a:br>
              <a:rPr lang="de-AT" sz="1400" kern="0" dirty="0" smtClean="0">
                <a:latin typeface="Calibri Light"/>
              </a:rPr>
            </a:br>
            <a:endParaRPr lang="de-AT" sz="1400" kern="0" dirty="0">
              <a:latin typeface="Calibri Light"/>
            </a:endParaRPr>
          </a:p>
          <a:p>
            <a:pPr lvl="0" algn="l"/>
            <a:endParaRPr lang="de-AT" sz="1400" kern="0" dirty="0" smtClean="0">
              <a:latin typeface="Calibri Light"/>
            </a:endParaRPr>
          </a:p>
          <a:p>
            <a:pPr lvl="0" algn="l"/>
            <a:endParaRPr lang="de-DE" sz="1400" kern="0" baseline="30000" dirty="0">
              <a:latin typeface="Calibri Light"/>
            </a:endParaRPr>
          </a:p>
          <a:p>
            <a:pPr lvl="0"/>
            <a:endParaRPr lang="en-US" kern="0" dirty="0" smtClean="0">
              <a:latin typeface="Calibri Ligh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A7501B-6D4B-BF40-BF47-B468346D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868" y="4802065"/>
            <a:ext cx="1486482" cy="944534"/>
          </a:xfrm>
          <a:prstGeom prst="rect">
            <a:avLst/>
          </a:prstGeom>
        </p:spPr>
      </p:pic>
      <p:pic>
        <p:nvPicPr>
          <p:cNvPr id="13" name="Picture 2" descr="https://upload.wikimedia.org/wikipedia/commons/thumb/a/a1/TU_Wien-Logo.svg/2000px-TU_Wien-Logo.svg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0" y="3784295"/>
            <a:ext cx="1731959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opportunitiesforafricans.com/wp-content/uploads/2018/10/iiasa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4"/>
          <a:stretch/>
        </p:blipFill>
        <p:spPr bwMode="auto">
          <a:xfrm>
            <a:off x="373020" y="4549842"/>
            <a:ext cx="1643213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0" y="5654810"/>
            <a:ext cx="685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Parallel Session 4: Improving Integration and Efficiency (Day 1) </a:t>
            </a:r>
          </a:p>
          <a:p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1297787" y="6325278"/>
            <a:ext cx="4258305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+mn-lt"/>
                <a:cs typeface="Calibri"/>
              </a:rPr>
              <a:t>This presentation is licensed under</a:t>
            </a:r>
            <a:br>
              <a:rPr lang="en-US" sz="1400" dirty="0">
                <a:solidFill>
                  <a:schemeClr val="bg1"/>
                </a:solidFill>
                <a:latin typeface="+mn-lt"/>
                <a:cs typeface="Calibri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  <a:cs typeface="Calibri"/>
              </a:rPr>
              <a:t>a </a:t>
            </a:r>
            <a:r>
              <a:rPr lang="en-US" sz="1400" dirty="0">
                <a:solidFill>
                  <a:schemeClr val="tx2"/>
                </a:solidFill>
                <a:latin typeface="+mn-lt"/>
                <a:cs typeface="Calibri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Creative Commons Attribution 4.0 International License </a:t>
            </a:r>
            <a:endParaRPr lang="en-US" sz="1400" dirty="0">
              <a:solidFill>
                <a:schemeClr val="tx2"/>
              </a:solidFill>
              <a:latin typeface="+mn-lt"/>
              <a:cs typeface="Calibri"/>
            </a:endParaRP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6" y="6374853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BF33A2F-51D4-1343-8EE3-CCE839C2F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24805" y="203200"/>
            <a:ext cx="743962" cy="7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Vistol Sans</vt:lpstr>
      <vt:lpstr>Office Theme</vt:lpstr>
      <vt:lpstr>Disclosing the heat density of centralized heat networks under the 1.5°C climate target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Microsoft Office User</dc:creator>
  <cp:lastModifiedBy>zwickl-nb</cp:lastModifiedBy>
  <cp:revision>8</cp:revision>
  <dcterms:created xsi:type="dcterms:W3CDTF">2021-09-29T09:01:31Z</dcterms:created>
  <dcterms:modified xsi:type="dcterms:W3CDTF">2021-10-25T07:15:34Z</dcterms:modified>
</cp:coreProperties>
</file>