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heme/theme2.xml" ContentType="application/vnd.openxmlformats-officedocument.theme+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heme/theme3.xml" ContentType="application/vnd.openxmlformats-officedocument.theme+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notesSlides/notesSlide1.xml" ContentType="application/vnd.openxmlformats-officedocument.presentationml.notesSlide+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notesSlides/notesSlide2.xml" ContentType="application/vnd.openxmlformats-officedocument.presentationml.notesSlide+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notesSlides/notesSlide3.xml" ContentType="application/vnd.openxmlformats-officedocument.presentationml.notesSlide+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notesSlides/notesSlide4.xml" ContentType="application/vnd.openxmlformats-officedocument.presentationml.notesSlide+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notesSlides/notesSlide5.xml" ContentType="application/vnd.openxmlformats-officedocument.presentationml.notesSlide+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notesSlides/notesSlide6.xml" ContentType="application/vnd.openxmlformats-officedocument.presentationml.notesSlide+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notesSlides/notesSlide7.xml" ContentType="application/vnd.openxmlformats-officedocument.presentationml.notesSlide+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notesSlides/notesSlide8.xml" ContentType="application/vnd.openxmlformats-officedocument.presentationml.notesSlide+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notesSlides/notesSlide9.xml" ContentType="application/vnd.openxmlformats-officedocument.presentationml.notesSlide+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notesSlides/notesSlide10.xml" ContentType="application/vnd.openxmlformats-officedocument.presentationml.notesSlide+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notesSlides/notesSlide11.xml" ContentType="application/vnd.openxmlformats-officedocument.presentationml.notesSlide+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notesSlides/notesSlide12.xml" ContentType="application/vnd.openxmlformats-officedocument.presentationml.notesSlide+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notesSlides/notesSlide13.xml" ContentType="application/vnd.openxmlformats-officedocument.presentationml.notesSlide+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notesSlides/notesSlide14.xml" ContentType="application/vnd.openxmlformats-officedocument.presentationml.notesSlide+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notesSlides/notesSlide15.xml" ContentType="application/vnd.openxmlformats-officedocument.presentationml.notesSlide+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notesSlides/notesSlide16.xml" ContentType="application/vnd.openxmlformats-officedocument.presentationml.notesSlide+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notesSlides/notesSlide17.xml" ContentType="application/vnd.openxmlformats-officedocument.presentationml.notesSlide+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notesSlides/notesSlide18.xml" ContentType="application/vnd.openxmlformats-officedocument.presentationml.notesSlide+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notesSlides/notesSlide19.xml" ContentType="application/vnd.openxmlformats-officedocument.presentationml.notesSlide+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48" r:id="rId1"/>
  </p:sldMasterIdLst>
  <p:notesMasterIdLst>
    <p:notesMasterId r:id="rId21"/>
  </p:notesMasterIdLst>
  <p:handoutMasterIdLst>
    <p:handoutMasterId r:id="rId22"/>
  </p:handoutMasterIdLst>
  <p:sldIdLst>
    <p:sldId id="3690" r:id="rId2"/>
    <p:sldId id="257" r:id="rId3"/>
    <p:sldId id="3742" r:id="rId4"/>
    <p:sldId id="3743" r:id="rId5"/>
    <p:sldId id="3745" r:id="rId6"/>
    <p:sldId id="3746" r:id="rId7"/>
    <p:sldId id="3747" r:id="rId8"/>
    <p:sldId id="3744" r:id="rId9"/>
    <p:sldId id="3749" r:id="rId10"/>
    <p:sldId id="3750" r:id="rId11"/>
    <p:sldId id="3755" r:id="rId12"/>
    <p:sldId id="3756" r:id="rId13"/>
    <p:sldId id="3757" r:id="rId14"/>
    <p:sldId id="3758" r:id="rId15"/>
    <p:sldId id="3759" r:id="rId16"/>
    <p:sldId id="3748" r:id="rId17"/>
    <p:sldId id="3752" r:id="rId18"/>
    <p:sldId id="3753" r:id="rId19"/>
    <p:sldId id="272" r:id="rId20"/>
  </p:sldIdLst>
  <p:sldSz cx="12192000" cy="6858000"/>
  <p:notesSz cx="6858000" cy="9144000"/>
  <p:embeddedFontLst>
    <p:embeddedFont>
      <p:font typeface="Roboto" panose="02000000000000000000" pitchFamily="2" charset="0"/>
      <p:regular r:id="rId23"/>
      <p:bold r:id="rId24"/>
      <p:italic r:id="rId25"/>
      <p:boldItalic r:id="rId26"/>
    </p:embeddedFont>
  </p:embeddedFontLst>
  <p:custDataLst>
    <p:tags r:id="rId27"/>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usterfolien" id="{54CF9CB4-6EDB-4AC2-9AFB-EFC6E4817A6D}">
          <p14:sldIdLst>
            <p14:sldId id="3690"/>
            <p14:sldId id="257"/>
            <p14:sldId id="3742"/>
            <p14:sldId id="3743"/>
            <p14:sldId id="3745"/>
            <p14:sldId id="3746"/>
            <p14:sldId id="3747"/>
            <p14:sldId id="3744"/>
            <p14:sldId id="3749"/>
            <p14:sldId id="3750"/>
            <p14:sldId id="3755"/>
            <p14:sldId id="3756"/>
            <p14:sldId id="3757"/>
            <p14:sldId id="3758"/>
            <p14:sldId id="3759"/>
            <p14:sldId id="3748"/>
            <p14:sldId id="3752"/>
            <p14:sldId id="3753"/>
            <p14:sldId id="272"/>
          </p14:sldIdLst>
        </p14:section>
        <p14:section name="Standardabschnitt" id="{DFA7A10C-E1EB-4972-AB36-D2ACD314A82C}">
          <p14:sldIdLst/>
        </p14:section>
      </p14:sectionLst>
    </p:ext>
    <p:ext uri="{EFAFB233-063F-42B5-8137-9DF3F51BA10A}">
      <p15:sldGuideLst xmlns:p15="http://schemas.microsoft.com/office/powerpoint/2012/main">
        <p15:guide id="3" orient="horz" pos="2160">
          <p15:clr>
            <a:srgbClr val="A4A3A4"/>
          </p15:clr>
        </p15:guide>
        <p15:guide id="4"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ina Drimmel" initials="CD" lastIdx="132" clrIdx="0">
    <p:extLst>
      <p:ext uri="{19B8F6BF-5375-455C-9EA6-DF929625EA0E}">
        <p15:presenceInfo xmlns:p15="http://schemas.microsoft.com/office/powerpoint/2012/main" userId="Christina Drimmel" providerId="None"/>
      </p:ext>
    </p:extLst>
  </p:cmAuthor>
  <p:cmAuthor id="2" name="Springer" initials="S" lastIdx="18" clrIdx="1">
    <p:extLst>
      <p:ext uri="{19B8F6BF-5375-455C-9EA6-DF929625EA0E}">
        <p15:presenceInfo xmlns:p15="http://schemas.microsoft.com/office/powerpoint/2012/main" userId="Springer" providerId="None"/>
      </p:ext>
    </p:extLst>
  </p:cmAuthor>
  <p:cmAuthor id="3" name="Sebastian" initials="S" lastIdx="33" clrIdx="2">
    <p:extLst>
      <p:ext uri="{19B8F6BF-5375-455C-9EA6-DF929625EA0E}">
        <p15:presenceInfo xmlns:p15="http://schemas.microsoft.com/office/powerpoint/2012/main" userId="Sebasti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DAFC9"/>
    <a:srgbClr val="7DA4C1"/>
    <a:srgbClr val="6190B3"/>
    <a:srgbClr val="4C7B9E"/>
    <a:srgbClr val="3E6582"/>
    <a:srgbClr val="BAC7D5"/>
    <a:srgbClr val="456F90"/>
    <a:srgbClr val="8CA6BF"/>
    <a:srgbClr val="A4B7CA"/>
    <a:srgbClr val="4B78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Designformatvorlage 1 - Akz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5028" autoAdjust="0"/>
  </p:normalViewPr>
  <p:slideViewPr>
    <p:cSldViewPr snapToGrid="0" showGuides="1">
      <p:cViewPr varScale="1">
        <p:scale>
          <a:sx n="161" d="100"/>
          <a:sy n="161" d="100"/>
        </p:scale>
        <p:origin x="2448" y="144"/>
      </p:cViewPr>
      <p:guideLst>
        <p:guide orient="horz" pos="2160"/>
        <p:guide pos="3840"/>
      </p:guideLst>
    </p:cSldViewPr>
  </p:slideViewPr>
  <p:outlineViewPr>
    <p:cViewPr>
      <p:scale>
        <a:sx n="33" d="100"/>
        <a:sy n="33" d="100"/>
      </p:scale>
      <p:origin x="0" y="-6984"/>
    </p:cViewPr>
  </p:outlineViewPr>
  <p:notesTextViewPr>
    <p:cViewPr>
      <p:scale>
        <a:sx n="1" d="1"/>
        <a:sy n="1" d="1"/>
      </p:scale>
      <p:origin x="0" y="0"/>
    </p:cViewPr>
  </p:notesTextViewPr>
  <p:sorterViewPr>
    <p:cViewPr>
      <p:scale>
        <a:sx n="66" d="100"/>
        <a:sy n="66" d="100"/>
      </p:scale>
      <p:origin x="0" y="-10363"/>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gs" Target="tags/tag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3" Type="http://schemas.openxmlformats.org/officeDocument/2006/relationships/tags" Target="../tags/tag174.xml"/><Relationship Id="rId2" Type="http://schemas.openxmlformats.org/officeDocument/2006/relationships/tags" Target="../tags/tag173.xml"/><Relationship Id="rId1" Type="http://schemas.openxmlformats.org/officeDocument/2006/relationships/theme" Target="../theme/theme3.xml"/><Relationship Id="rId5" Type="http://schemas.openxmlformats.org/officeDocument/2006/relationships/tags" Target="../tags/tag176.xml"/><Relationship Id="rId4" Type="http://schemas.openxmlformats.org/officeDocument/2006/relationships/tags" Target="../tags/tag17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0B6B62FD-DEA5-4016-A686-92BD436E4AF0}"/>
              </a:ext>
            </a:extLst>
          </p:cNvPr>
          <p:cNvSpPr>
            <a:spLocks noGrp="1"/>
          </p:cNvSpPr>
          <p:nvPr>
            <p:ph type="hdr" sz="quarter"/>
            <p:custDataLst>
              <p:tags r:id="rId2"/>
            </p:custDataLst>
          </p:nvPr>
        </p:nvSpPr>
        <p:spPr>
          <a:xfrm>
            <a:off x="0" y="0"/>
            <a:ext cx="2971800" cy="458788"/>
          </a:xfrm>
          <a:prstGeom prst="rect">
            <a:avLst/>
          </a:prstGeom>
        </p:spPr>
        <p:txBody>
          <a:bodyPr vert="horz" lIns="91440" tIns="45720" rIns="91440" bIns="45720" rtlCol="0"/>
          <a:lstStyle>
            <a:lvl1pPr algn="l">
              <a:defRPr sz="1200"/>
            </a:lvl1pPr>
          </a:lstStyle>
          <a:p>
            <a:endParaRPr lang="de-AT" dirty="0">
              <a:latin typeface="Arial" panose="020B0604020202020204" pitchFamily="34" charset="0"/>
            </a:endParaRPr>
          </a:p>
        </p:txBody>
      </p:sp>
      <p:sp>
        <p:nvSpPr>
          <p:cNvPr id="3" name="Datumsplatzhalter 2">
            <a:extLst>
              <a:ext uri="{FF2B5EF4-FFF2-40B4-BE49-F238E27FC236}">
                <a16:creationId xmlns:a16="http://schemas.microsoft.com/office/drawing/2014/main" id="{79D031BE-D109-46DC-97CA-86C8CC80DEF3}"/>
              </a:ext>
            </a:extLst>
          </p:cNvPr>
          <p:cNvSpPr>
            <a:spLocks noGrp="1"/>
          </p:cNvSpPr>
          <p:nvPr>
            <p:ph type="dt" sz="quarter" idx="1"/>
            <p:custDataLst>
              <p:tags r:id="rId3"/>
            </p:custDataLst>
          </p:nvPr>
        </p:nvSpPr>
        <p:spPr>
          <a:xfrm>
            <a:off x="3884613" y="0"/>
            <a:ext cx="2971800" cy="458788"/>
          </a:xfrm>
          <a:prstGeom prst="rect">
            <a:avLst/>
          </a:prstGeom>
        </p:spPr>
        <p:txBody>
          <a:bodyPr vert="horz" lIns="91440" tIns="45720" rIns="91440" bIns="45720" rtlCol="0"/>
          <a:lstStyle>
            <a:lvl1pPr algn="r">
              <a:defRPr sz="1200"/>
            </a:lvl1pPr>
          </a:lstStyle>
          <a:p>
            <a:fld id="{AAD92F50-EEFB-414C-A5B9-E53AB6640962}" type="datetimeFigureOut">
              <a:rPr lang="de-AT" smtClean="0">
                <a:latin typeface="Arial" panose="020B0604020202020204" pitchFamily="34" charset="0"/>
              </a:rPr>
              <a:t>05.09.2024</a:t>
            </a:fld>
            <a:endParaRPr lang="de-AT" dirty="0">
              <a:latin typeface="Arial" panose="020B0604020202020204" pitchFamily="34" charset="0"/>
            </a:endParaRPr>
          </a:p>
        </p:txBody>
      </p:sp>
      <p:sp>
        <p:nvSpPr>
          <p:cNvPr id="4" name="Fußzeilenplatzhalter 3">
            <a:extLst>
              <a:ext uri="{FF2B5EF4-FFF2-40B4-BE49-F238E27FC236}">
                <a16:creationId xmlns:a16="http://schemas.microsoft.com/office/drawing/2014/main" id="{E3E70E89-9D63-4AE7-AA10-359BADF98E1C}"/>
              </a:ext>
            </a:extLst>
          </p:cNvPr>
          <p:cNvSpPr>
            <a:spLocks noGrp="1"/>
          </p:cNvSpPr>
          <p:nvPr>
            <p:ph type="ftr" sz="quarter" idx="2"/>
            <p:custDataLst>
              <p:tags r:id="rId4"/>
            </p:custDataLst>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dirty="0">
              <a:latin typeface="Arial" panose="020B0604020202020204" pitchFamily="34" charset="0"/>
            </a:endParaRPr>
          </a:p>
        </p:txBody>
      </p:sp>
      <p:sp>
        <p:nvSpPr>
          <p:cNvPr id="5" name="Foliennummernplatzhalter 4">
            <a:extLst>
              <a:ext uri="{FF2B5EF4-FFF2-40B4-BE49-F238E27FC236}">
                <a16:creationId xmlns:a16="http://schemas.microsoft.com/office/drawing/2014/main" id="{BD848377-D64A-4E24-83A8-537299BF9731}"/>
              </a:ext>
            </a:extLst>
          </p:cNvPr>
          <p:cNvSpPr>
            <a:spLocks noGrp="1"/>
          </p:cNvSpPr>
          <p:nvPr>
            <p:ph type="sldNum" sz="quarter" idx="3"/>
            <p:custDataLst>
              <p:tags r:id="rId5"/>
            </p:custDataLst>
          </p:nvPr>
        </p:nvSpPr>
        <p:spPr>
          <a:xfrm>
            <a:off x="3884613" y="8685213"/>
            <a:ext cx="2971800" cy="458787"/>
          </a:xfrm>
          <a:prstGeom prst="rect">
            <a:avLst/>
          </a:prstGeom>
        </p:spPr>
        <p:txBody>
          <a:bodyPr vert="horz" lIns="91440" tIns="45720" rIns="91440" bIns="45720" rtlCol="0" anchor="b"/>
          <a:lstStyle>
            <a:lvl1pPr algn="r">
              <a:defRPr sz="1200"/>
            </a:lvl1pPr>
          </a:lstStyle>
          <a:p>
            <a:fld id="{F9B8C977-CDE1-48A9-8E7D-2B9A79EDCF35}" type="slidenum">
              <a:rPr lang="de-AT" smtClean="0">
                <a:latin typeface="Arial" panose="020B0604020202020204" pitchFamily="34" charset="0"/>
              </a:rPr>
              <a:t>‹Nr.›</a:t>
            </a:fld>
            <a:endParaRPr lang="de-AT" dirty="0">
              <a:latin typeface="Arial" panose="020B0604020202020204" pitchFamily="34" charset="0"/>
            </a:endParaRPr>
          </a:p>
        </p:txBody>
      </p:sp>
    </p:spTree>
    <p:extLst>
      <p:ext uri="{BB962C8B-B14F-4D97-AF65-F5344CB8AC3E}">
        <p14:creationId xmlns:p14="http://schemas.microsoft.com/office/powerpoint/2010/main" val="2054379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3" Type="http://schemas.openxmlformats.org/officeDocument/2006/relationships/tags" Target="../tags/tag168.xml"/><Relationship Id="rId7" Type="http://schemas.openxmlformats.org/officeDocument/2006/relationships/tags" Target="../tags/tag172.xml"/><Relationship Id="rId2" Type="http://schemas.openxmlformats.org/officeDocument/2006/relationships/tags" Target="../tags/tag167.xml"/><Relationship Id="rId1" Type="http://schemas.openxmlformats.org/officeDocument/2006/relationships/theme" Target="../theme/theme2.xml"/><Relationship Id="rId6" Type="http://schemas.openxmlformats.org/officeDocument/2006/relationships/tags" Target="../tags/tag171.xml"/><Relationship Id="rId5" Type="http://schemas.openxmlformats.org/officeDocument/2006/relationships/tags" Target="../tags/tag170.xml"/><Relationship Id="rId4" Type="http://schemas.openxmlformats.org/officeDocument/2006/relationships/tags" Target="../tags/tag16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custDataLst>
              <p:tags r:id="rId2"/>
            </p:custDataLst>
          </p:nvPr>
        </p:nvSpPr>
        <p:spPr>
          <a:xfrm>
            <a:off x="0" y="0"/>
            <a:ext cx="2971800" cy="458788"/>
          </a:xfrm>
          <a:prstGeom prst="rect">
            <a:avLst/>
          </a:prstGeom>
        </p:spPr>
        <p:txBody>
          <a:bodyPr vert="horz" lIns="91440" tIns="45720" rIns="91440" bIns="45720" rtlCol="0"/>
          <a:lstStyle>
            <a:lvl1pPr algn="l">
              <a:defRPr lang="de-AT" dirty="0">
                <a:latin typeface="Arial" panose="020B0604020202020204" pitchFamily="34" charset="0"/>
              </a:defRPr>
            </a:lvl1pPr>
          </a:lstStyle>
          <a:p>
            <a:endParaRPr lang="de-AT" dirty="0"/>
          </a:p>
        </p:txBody>
      </p:sp>
      <p:sp>
        <p:nvSpPr>
          <p:cNvPr id="3" name="Datumsplatzhalter 2"/>
          <p:cNvSpPr>
            <a:spLocks noGrp="1"/>
          </p:cNvSpPr>
          <p:nvPr>
            <p:ph type="dt" idx="1"/>
            <p:custDataLst>
              <p:tags r:id="rId3"/>
            </p:custDataLst>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defRPr>
            </a:lvl1pPr>
          </a:lstStyle>
          <a:p>
            <a:fld id="{C116C0E1-FA71-4E92-9BA0-377972D4F09A}" type="datetimeFigureOut">
              <a:rPr lang="de-AT" smtClean="0"/>
              <a:pPr/>
              <a:t>05.09.2024</a:t>
            </a:fld>
            <a:endParaRPr lang="de-AT" dirty="0"/>
          </a:p>
        </p:txBody>
      </p:sp>
      <p:sp>
        <p:nvSpPr>
          <p:cNvPr id="4" name="Folienbildplatzhalter 3"/>
          <p:cNvSpPr>
            <a:spLocks noGrp="1" noRot="1" noChangeAspect="1"/>
          </p:cNvSpPr>
          <p:nvPr>
            <p:ph type="sldImg" idx="2"/>
            <p:custDataLst>
              <p:tags r:id="rId4"/>
            </p:custDataLst>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dirty="0"/>
          </a:p>
        </p:txBody>
      </p:sp>
      <p:sp>
        <p:nvSpPr>
          <p:cNvPr id="5" name="Notizenplatzhalter 4"/>
          <p:cNvSpPr>
            <a:spLocks noGrp="1"/>
          </p:cNvSpPr>
          <p:nvPr>
            <p:ph type="body" sz="quarter" idx="3"/>
            <p:custDataLst>
              <p:tags r:id="rId5"/>
            </p:custDataLst>
          </p:nvPr>
        </p:nvSpPr>
        <p:spPr>
          <a:xfrm>
            <a:off x="685800" y="4400550"/>
            <a:ext cx="5486400" cy="3600450"/>
          </a:xfrm>
          <a:prstGeom prst="rect">
            <a:avLst/>
          </a:prstGeom>
        </p:spPr>
        <p:txBody>
          <a:bodyPr vert="horz" lIns="91440" tIns="45720" rIns="91440" bIns="45720" rtlCol="0"/>
          <a:lstStyle/>
          <a:p>
            <a:pPr lvl="0"/>
            <a:r>
              <a:rPr lang="de-AT" dirty="0"/>
              <a:t>Mastertextformat bearbeiten</a:t>
            </a:r>
          </a:p>
          <a:p>
            <a:pPr lvl="1"/>
            <a:r>
              <a:rPr lang="de-AT" dirty="0"/>
              <a:t>Zweite Ebene</a:t>
            </a:r>
          </a:p>
          <a:p>
            <a:pPr lvl="2"/>
            <a:r>
              <a:rPr lang="de-AT" dirty="0"/>
              <a:t>Dritte Ebene</a:t>
            </a:r>
          </a:p>
          <a:p>
            <a:pPr lvl="3"/>
            <a:r>
              <a:rPr lang="de-AT" dirty="0"/>
              <a:t>Vierte Ebene</a:t>
            </a:r>
          </a:p>
          <a:p>
            <a:pPr lvl="4"/>
            <a:r>
              <a:rPr lang="de-AT" dirty="0"/>
              <a:t>Fünfte Ebene</a:t>
            </a:r>
          </a:p>
        </p:txBody>
      </p:sp>
      <p:sp>
        <p:nvSpPr>
          <p:cNvPr id="6" name="Fußzeilenplatzhalter 5"/>
          <p:cNvSpPr>
            <a:spLocks noGrp="1"/>
          </p:cNvSpPr>
          <p:nvPr>
            <p:ph type="ftr" sz="quarter" idx="4"/>
            <p:custDataLst>
              <p:tags r:id="rId6"/>
            </p:custDataLst>
          </p:nvPr>
        </p:nvSpPr>
        <p:spPr>
          <a:xfrm>
            <a:off x="0" y="8685213"/>
            <a:ext cx="2971800" cy="458787"/>
          </a:xfrm>
          <a:prstGeom prst="rect">
            <a:avLst/>
          </a:prstGeom>
        </p:spPr>
        <p:txBody>
          <a:bodyPr vert="horz" lIns="91440" tIns="45720" rIns="91440" bIns="45720" rtlCol="0" anchor="b"/>
          <a:lstStyle>
            <a:lvl1pPr algn="l">
              <a:defRPr lang="de-AT" dirty="0">
                <a:latin typeface="Arial" panose="020B0604020202020204" pitchFamily="34" charset="0"/>
              </a:defRPr>
            </a:lvl1pPr>
          </a:lstStyle>
          <a:p>
            <a:endParaRPr lang="de-AT" dirty="0"/>
          </a:p>
        </p:txBody>
      </p:sp>
      <p:sp>
        <p:nvSpPr>
          <p:cNvPr id="7" name="Foliennummernplatzhalter 6"/>
          <p:cNvSpPr>
            <a:spLocks noGrp="1"/>
          </p:cNvSpPr>
          <p:nvPr>
            <p:ph type="sldNum" sz="quarter" idx="5"/>
            <p:custDataLst>
              <p:tags r:id="rId7"/>
            </p:custDataLst>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defRPr>
            </a:lvl1pPr>
          </a:lstStyle>
          <a:p>
            <a:fld id="{DD8BEB3B-C5EA-45F3-97F0-E17E2A187F46}" type="slidenum">
              <a:rPr lang="de-AT" smtClean="0"/>
              <a:pPr/>
              <a:t>‹Nr.›</a:t>
            </a:fld>
            <a:endParaRPr lang="de-AT" dirty="0"/>
          </a:p>
        </p:txBody>
      </p:sp>
    </p:spTree>
    <p:extLst>
      <p:ext uri="{BB962C8B-B14F-4D97-AF65-F5344CB8AC3E}">
        <p14:creationId xmlns:p14="http://schemas.microsoft.com/office/powerpoint/2010/main" val="490519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tags" Target="../tags/tag182.xml"/><Relationship Id="rId2" Type="http://schemas.openxmlformats.org/officeDocument/2006/relationships/tags" Target="../tags/tag181.xml"/><Relationship Id="rId1" Type="http://schemas.openxmlformats.org/officeDocument/2006/relationships/tags" Target="../tags/tag180.xml"/><Relationship Id="rId5" Type="http://schemas.openxmlformats.org/officeDocument/2006/relationships/slide" Target="../slides/slide1.xml"/><Relationship Id="rId4"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tags" Target="../tags/tag243.xml"/><Relationship Id="rId2" Type="http://schemas.openxmlformats.org/officeDocument/2006/relationships/tags" Target="../tags/tag242.xml"/><Relationship Id="rId1" Type="http://schemas.openxmlformats.org/officeDocument/2006/relationships/tags" Target="../tags/tag241.xml"/><Relationship Id="rId5" Type="http://schemas.openxmlformats.org/officeDocument/2006/relationships/slide" Target="../slides/slide10.xml"/><Relationship Id="rId4"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tags" Target="../tags/tag253.xml"/><Relationship Id="rId2" Type="http://schemas.openxmlformats.org/officeDocument/2006/relationships/tags" Target="../tags/tag252.xml"/><Relationship Id="rId1" Type="http://schemas.openxmlformats.org/officeDocument/2006/relationships/tags" Target="../tags/tag251.xml"/><Relationship Id="rId5" Type="http://schemas.openxmlformats.org/officeDocument/2006/relationships/slide" Target="../slides/slide11.xml"/><Relationship Id="rId4"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tags" Target="../tags/tag259.xml"/><Relationship Id="rId2" Type="http://schemas.openxmlformats.org/officeDocument/2006/relationships/tags" Target="../tags/tag258.xml"/><Relationship Id="rId1" Type="http://schemas.openxmlformats.org/officeDocument/2006/relationships/tags" Target="../tags/tag257.xml"/><Relationship Id="rId5" Type="http://schemas.openxmlformats.org/officeDocument/2006/relationships/slide" Target="../slides/slide12.xml"/><Relationship Id="rId4"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tags" Target="../tags/tag265.xml"/><Relationship Id="rId2" Type="http://schemas.openxmlformats.org/officeDocument/2006/relationships/tags" Target="../tags/tag264.xml"/><Relationship Id="rId1" Type="http://schemas.openxmlformats.org/officeDocument/2006/relationships/tags" Target="../tags/tag263.xml"/><Relationship Id="rId5" Type="http://schemas.openxmlformats.org/officeDocument/2006/relationships/slide" Target="../slides/slide13.xml"/><Relationship Id="rId4"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tags" Target="../tags/tag269.xml"/><Relationship Id="rId2" Type="http://schemas.openxmlformats.org/officeDocument/2006/relationships/tags" Target="../tags/tag268.xml"/><Relationship Id="rId1" Type="http://schemas.openxmlformats.org/officeDocument/2006/relationships/tags" Target="../tags/tag267.xml"/><Relationship Id="rId5" Type="http://schemas.openxmlformats.org/officeDocument/2006/relationships/slide" Target="../slides/slide14.xml"/><Relationship Id="rId4"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tags" Target="../tags/tag273.xml"/><Relationship Id="rId2" Type="http://schemas.openxmlformats.org/officeDocument/2006/relationships/tags" Target="../tags/tag272.xml"/><Relationship Id="rId1" Type="http://schemas.openxmlformats.org/officeDocument/2006/relationships/tags" Target="../tags/tag271.xml"/><Relationship Id="rId5" Type="http://schemas.openxmlformats.org/officeDocument/2006/relationships/slide" Target="../slides/slide15.xml"/><Relationship Id="rId4"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tags" Target="../tags/tag279.xml"/><Relationship Id="rId2" Type="http://schemas.openxmlformats.org/officeDocument/2006/relationships/tags" Target="../tags/tag278.xml"/><Relationship Id="rId1" Type="http://schemas.openxmlformats.org/officeDocument/2006/relationships/tags" Target="../tags/tag277.xml"/><Relationship Id="rId5" Type="http://schemas.openxmlformats.org/officeDocument/2006/relationships/slide" Target="../slides/slide16.xml"/><Relationship Id="rId4"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tags" Target="../tags/tag285.xml"/><Relationship Id="rId2" Type="http://schemas.openxmlformats.org/officeDocument/2006/relationships/tags" Target="../tags/tag284.xml"/><Relationship Id="rId1" Type="http://schemas.openxmlformats.org/officeDocument/2006/relationships/tags" Target="../tags/tag283.xml"/><Relationship Id="rId5" Type="http://schemas.openxmlformats.org/officeDocument/2006/relationships/slide" Target="../slides/slide17.xml"/><Relationship Id="rId4"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tags" Target="../tags/tag290.xml"/><Relationship Id="rId2" Type="http://schemas.openxmlformats.org/officeDocument/2006/relationships/tags" Target="../tags/tag289.xml"/><Relationship Id="rId1" Type="http://schemas.openxmlformats.org/officeDocument/2006/relationships/tags" Target="../tags/tag288.xml"/><Relationship Id="rId5" Type="http://schemas.openxmlformats.org/officeDocument/2006/relationships/slide" Target="../slides/slide18.xml"/><Relationship Id="rId4"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tags" Target="../tags/tag296.xml"/><Relationship Id="rId2" Type="http://schemas.openxmlformats.org/officeDocument/2006/relationships/tags" Target="../tags/tag295.xml"/><Relationship Id="rId1" Type="http://schemas.openxmlformats.org/officeDocument/2006/relationships/tags" Target="../tags/tag294.xml"/><Relationship Id="rId5" Type="http://schemas.openxmlformats.org/officeDocument/2006/relationships/slide" Target="../slides/slide19.xml"/><Relationship Id="rId4"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tags" Target="../tags/tag188.xml"/><Relationship Id="rId2" Type="http://schemas.openxmlformats.org/officeDocument/2006/relationships/tags" Target="../tags/tag187.xml"/><Relationship Id="rId1" Type="http://schemas.openxmlformats.org/officeDocument/2006/relationships/tags" Target="../tags/tag186.xml"/><Relationship Id="rId5" Type="http://schemas.openxmlformats.org/officeDocument/2006/relationships/slide" Target="../slides/slide2.xml"/><Relationship Id="rId4"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tags" Target="../tags/tag199.xml"/><Relationship Id="rId2" Type="http://schemas.openxmlformats.org/officeDocument/2006/relationships/tags" Target="../tags/tag198.xml"/><Relationship Id="rId1" Type="http://schemas.openxmlformats.org/officeDocument/2006/relationships/tags" Target="../tags/tag197.xml"/><Relationship Id="rId5" Type="http://schemas.openxmlformats.org/officeDocument/2006/relationships/slide" Target="../slides/slide3.xml"/><Relationship Id="rId4"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tags" Target="../tags/tag206.xml"/><Relationship Id="rId2" Type="http://schemas.openxmlformats.org/officeDocument/2006/relationships/tags" Target="../tags/tag205.xml"/><Relationship Id="rId1" Type="http://schemas.openxmlformats.org/officeDocument/2006/relationships/tags" Target="../tags/tag204.xml"/><Relationship Id="rId5" Type="http://schemas.openxmlformats.org/officeDocument/2006/relationships/slide" Target="../slides/slide4.xml"/><Relationship Id="rId4"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tags" Target="../tags/tag214.xml"/><Relationship Id="rId2" Type="http://schemas.openxmlformats.org/officeDocument/2006/relationships/tags" Target="../tags/tag213.xml"/><Relationship Id="rId1" Type="http://schemas.openxmlformats.org/officeDocument/2006/relationships/tags" Target="../tags/tag212.xml"/><Relationship Id="rId5" Type="http://schemas.openxmlformats.org/officeDocument/2006/relationships/slide" Target="../slides/slide5.xml"/><Relationship Id="rId4"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tags" Target="../tags/tag219.xml"/><Relationship Id="rId2" Type="http://schemas.openxmlformats.org/officeDocument/2006/relationships/tags" Target="../tags/tag218.xml"/><Relationship Id="rId1" Type="http://schemas.openxmlformats.org/officeDocument/2006/relationships/tags" Target="../tags/tag217.xml"/><Relationship Id="rId5" Type="http://schemas.openxmlformats.org/officeDocument/2006/relationships/slide" Target="../slides/slide6.xml"/><Relationship Id="rId4"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tags" Target="../tags/tag224.xml"/><Relationship Id="rId2" Type="http://schemas.openxmlformats.org/officeDocument/2006/relationships/tags" Target="../tags/tag223.xml"/><Relationship Id="rId1" Type="http://schemas.openxmlformats.org/officeDocument/2006/relationships/tags" Target="../tags/tag222.xml"/><Relationship Id="rId5" Type="http://schemas.openxmlformats.org/officeDocument/2006/relationships/slide" Target="../slides/slide7.xml"/><Relationship Id="rId4"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tags" Target="../tags/tag231.xml"/><Relationship Id="rId2" Type="http://schemas.openxmlformats.org/officeDocument/2006/relationships/tags" Target="../tags/tag230.xml"/><Relationship Id="rId1" Type="http://schemas.openxmlformats.org/officeDocument/2006/relationships/tags" Target="../tags/tag229.xml"/><Relationship Id="rId5" Type="http://schemas.openxmlformats.org/officeDocument/2006/relationships/slide" Target="../slides/slide8.xml"/><Relationship Id="rId4"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tags" Target="../tags/tag238.xml"/><Relationship Id="rId2" Type="http://schemas.openxmlformats.org/officeDocument/2006/relationships/tags" Target="../tags/tag237.xml"/><Relationship Id="rId1" Type="http://schemas.openxmlformats.org/officeDocument/2006/relationships/tags" Target="../tags/tag236.xml"/><Relationship Id="rId5" Type="http://schemas.openxmlformats.org/officeDocument/2006/relationships/slide" Target="../slides/slide9.xml"/><Relationship Id="rId4"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custDataLst>
              <p:tags r:id="rId1"/>
            </p:custDataLst>
          </p:nvPr>
        </p:nvSpPr>
        <p:spPr/>
      </p:sp>
      <p:sp>
        <p:nvSpPr>
          <p:cNvPr id="3" name="Notizenplatzhalter 2"/>
          <p:cNvSpPr>
            <a:spLocks noGrp="1"/>
          </p:cNvSpPr>
          <p:nvPr>
            <p:ph type="body" idx="1"/>
            <p:custDataLst>
              <p:tags r:id="rId2"/>
            </p:custDataLst>
          </p:nvPr>
        </p:nvSpPr>
        <p:spPr/>
        <p:txBody>
          <a:bodyPr/>
          <a:lstStyle/>
          <a:p>
            <a:endParaRPr lang="de-AT" dirty="0"/>
          </a:p>
        </p:txBody>
      </p:sp>
      <p:sp>
        <p:nvSpPr>
          <p:cNvPr id="4" name="Foliennummernplatzhalter 3"/>
          <p:cNvSpPr>
            <a:spLocks noGrp="1"/>
          </p:cNvSpPr>
          <p:nvPr>
            <p:ph type="sldNum" sz="quarter" idx="5"/>
            <p:custDataLst>
              <p:tags r:id="rId3"/>
            </p:custDataLst>
          </p:nvPr>
        </p:nvSpPr>
        <p:spPr/>
        <p:txBody>
          <a:bodyPr/>
          <a:lstStyle/>
          <a:p>
            <a:fld id="{DD8BEB3B-C5EA-45F3-97F0-E17E2A187F46}" type="slidenum">
              <a:rPr lang="de-AT" smtClean="0"/>
              <a:t>1</a:t>
            </a:fld>
            <a:endParaRPr lang="de-AT" dirty="0"/>
          </a:p>
        </p:txBody>
      </p:sp>
    </p:spTree>
    <p:extLst>
      <p:ext uri="{BB962C8B-B14F-4D97-AF65-F5344CB8AC3E}">
        <p14:creationId xmlns:p14="http://schemas.microsoft.com/office/powerpoint/2010/main" val="19064100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custDataLst>
              <p:tags r:id="rId1"/>
            </p:custDataLst>
          </p:nvPr>
        </p:nvSpPr>
        <p:spPr/>
      </p:sp>
      <p:sp>
        <p:nvSpPr>
          <p:cNvPr id="3" name="Notizenplatzhalter 2"/>
          <p:cNvSpPr>
            <a:spLocks noGrp="1"/>
          </p:cNvSpPr>
          <p:nvPr>
            <p:ph type="body" idx="1"/>
            <p:custDataLst>
              <p:tags r:id="rId2"/>
            </p:custDataLst>
          </p:nvPr>
        </p:nvSpPr>
        <p:spPr/>
        <p:txBody>
          <a:bodyPr/>
          <a:lstStyle/>
          <a:p>
            <a:endParaRPr lang="de-AT" dirty="0"/>
          </a:p>
        </p:txBody>
      </p:sp>
      <p:sp>
        <p:nvSpPr>
          <p:cNvPr id="4" name="Foliennummernplatzhalter 3"/>
          <p:cNvSpPr>
            <a:spLocks noGrp="1"/>
          </p:cNvSpPr>
          <p:nvPr>
            <p:ph type="sldNum" sz="quarter" idx="5"/>
            <p:custDataLst>
              <p:tags r:id="rId3"/>
            </p:custDataLst>
          </p:nvPr>
        </p:nvSpPr>
        <p:spPr/>
        <p:txBody>
          <a:bodyPr/>
          <a:lstStyle/>
          <a:p>
            <a:fld id="{DD8BEB3B-C5EA-45F3-97F0-E17E2A187F46}" type="slidenum">
              <a:rPr lang="de-AT" smtClean="0"/>
              <a:t>10</a:t>
            </a:fld>
            <a:endParaRPr lang="de-AT" dirty="0"/>
          </a:p>
        </p:txBody>
      </p:sp>
    </p:spTree>
    <p:extLst>
      <p:ext uri="{BB962C8B-B14F-4D97-AF65-F5344CB8AC3E}">
        <p14:creationId xmlns:p14="http://schemas.microsoft.com/office/powerpoint/2010/main" val="186595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custDataLst>
              <p:tags r:id="rId1"/>
            </p:custDataLst>
          </p:nvPr>
        </p:nvSpPr>
        <p:spPr/>
      </p:sp>
      <p:sp>
        <p:nvSpPr>
          <p:cNvPr id="3" name="Notizenplatzhalter 2"/>
          <p:cNvSpPr>
            <a:spLocks noGrp="1"/>
          </p:cNvSpPr>
          <p:nvPr>
            <p:ph type="body" idx="1"/>
            <p:custDataLst>
              <p:tags r:id="rId2"/>
            </p:custDataLst>
          </p:nvPr>
        </p:nvSpPr>
        <p:spPr/>
        <p:txBody>
          <a:bodyPr/>
          <a:lstStyle/>
          <a:p>
            <a:endParaRPr lang="de-AT" dirty="0"/>
          </a:p>
        </p:txBody>
      </p:sp>
      <p:sp>
        <p:nvSpPr>
          <p:cNvPr id="4" name="Foliennummernplatzhalter 3"/>
          <p:cNvSpPr>
            <a:spLocks noGrp="1"/>
          </p:cNvSpPr>
          <p:nvPr>
            <p:ph type="sldNum" sz="quarter" idx="5"/>
            <p:custDataLst>
              <p:tags r:id="rId3"/>
            </p:custDataLst>
          </p:nvPr>
        </p:nvSpPr>
        <p:spPr/>
        <p:txBody>
          <a:bodyPr/>
          <a:lstStyle/>
          <a:p>
            <a:fld id="{DD8BEB3B-C5EA-45F3-97F0-E17E2A187F46}" type="slidenum">
              <a:rPr lang="de-AT" smtClean="0"/>
              <a:t>11</a:t>
            </a:fld>
            <a:endParaRPr lang="de-AT" dirty="0"/>
          </a:p>
        </p:txBody>
      </p:sp>
    </p:spTree>
    <p:extLst>
      <p:ext uri="{BB962C8B-B14F-4D97-AF65-F5344CB8AC3E}">
        <p14:creationId xmlns:p14="http://schemas.microsoft.com/office/powerpoint/2010/main" val="7437595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custDataLst>
              <p:tags r:id="rId1"/>
            </p:custDataLst>
          </p:nvPr>
        </p:nvSpPr>
        <p:spPr/>
      </p:sp>
      <p:sp>
        <p:nvSpPr>
          <p:cNvPr id="3" name="Notizenplatzhalter 2"/>
          <p:cNvSpPr>
            <a:spLocks noGrp="1"/>
          </p:cNvSpPr>
          <p:nvPr>
            <p:ph type="body" idx="1"/>
            <p:custDataLst>
              <p:tags r:id="rId2"/>
            </p:custDataLst>
          </p:nvPr>
        </p:nvSpPr>
        <p:spPr/>
        <p:txBody>
          <a:bodyPr/>
          <a:lstStyle/>
          <a:p>
            <a:endParaRPr lang="de-AT" dirty="0"/>
          </a:p>
        </p:txBody>
      </p:sp>
      <p:sp>
        <p:nvSpPr>
          <p:cNvPr id="4" name="Foliennummernplatzhalter 3"/>
          <p:cNvSpPr>
            <a:spLocks noGrp="1"/>
          </p:cNvSpPr>
          <p:nvPr>
            <p:ph type="sldNum" sz="quarter" idx="5"/>
            <p:custDataLst>
              <p:tags r:id="rId3"/>
            </p:custDataLst>
          </p:nvPr>
        </p:nvSpPr>
        <p:spPr/>
        <p:txBody>
          <a:bodyPr/>
          <a:lstStyle/>
          <a:p>
            <a:fld id="{DD8BEB3B-C5EA-45F3-97F0-E17E2A187F46}" type="slidenum">
              <a:rPr lang="de-AT" smtClean="0"/>
              <a:t>12</a:t>
            </a:fld>
            <a:endParaRPr lang="de-AT" dirty="0"/>
          </a:p>
        </p:txBody>
      </p:sp>
    </p:spTree>
    <p:extLst>
      <p:ext uri="{BB962C8B-B14F-4D97-AF65-F5344CB8AC3E}">
        <p14:creationId xmlns:p14="http://schemas.microsoft.com/office/powerpoint/2010/main" val="21350618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custDataLst>
              <p:tags r:id="rId1"/>
            </p:custDataLst>
          </p:nvPr>
        </p:nvSpPr>
        <p:spPr/>
      </p:sp>
      <p:sp>
        <p:nvSpPr>
          <p:cNvPr id="3" name="Notizenplatzhalter 2"/>
          <p:cNvSpPr>
            <a:spLocks noGrp="1"/>
          </p:cNvSpPr>
          <p:nvPr>
            <p:ph type="body" idx="1"/>
            <p:custDataLst>
              <p:tags r:id="rId2"/>
            </p:custDataLst>
          </p:nvPr>
        </p:nvSpPr>
        <p:spPr/>
        <p:txBody>
          <a:bodyPr/>
          <a:lstStyle/>
          <a:p>
            <a:endParaRPr lang="de-AT" dirty="0"/>
          </a:p>
        </p:txBody>
      </p:sp>
      <p:sp>
        <p:nvSpPr>
          <p:cNvPr id="4" name="Foliennummernplatzhalter 3"/>
          <p:cNvSpPr>
            <a:spLocks noGrp="1"/>
          </p:cNvSpPr>
          <p:nvPr>
            <p:ph type="sldNum" sz="quarter" idx="5"/>
            <p:custDataLst>
              <p:tags r:id="rId3"/>
            </p:custDataLst>
          </p:nvPr>
        </p:nvSpPr>
        <p:spPr/>
        <p:txBody>
          <a:bodyPr/>
          <a:lstStyle/>
          <a:p>
            <a:fld id="{DD8BEB3B-C5EA-45F3-97F0-E17E2A187F46}" type="slidenum">
              <a:rPr lang="de-AT" smtClean="0"/>
              <a:t>13</a:t>
            </a:fld>
            <a:endParaRPr lang="de-AT" dirty="0"/>
          </a:p>
        </p:txBody>
      </p:sp>
    </p:spTree>
    <p:extLst>
      <p:ext uri="{BB962C8B-B14F-4D97-AF65-F5344CB8AC3E}">
        <p14:creationId xmlns:p14="http://schemas.microsoft.com/office/powerpoint/2010/main" val="23990385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custDataLst>
              <p:tags r:id="rId1"/>
            </p:custDataLst>
          </p:nvPr>
        </p:nvSpPr>
        <p:spPr/>
      </p:sp>
      <p:sp>
        <p:nvSpPr>
          <p:cNvPr id="3" name="Notizenplatzhalter 2"/>
          <p:cNvSpPr>
            <a:spLocks noGrp="1"/>
          </p:cNvSpPr>
          <p:nvPr>
            <p:ph type="body" idx="1"/>
            <p:custDataLst>
              <p:tags r:id="rId2"/>
            </p:custDataLst>
          </p:nvPr>
        </p:nvSpPr>
        <p:spPr/>
        <p:txBody>
          <a:bodyPr/>
          <a:lstStyle/>
          <a:p>
            <a:endParaRPr lang="de-AT" dirty="0"/>
          </a:p>
        </p:txBody>
      </p:sp>
      <p:sp>
        <p:nvSpPr>
          <p:cNvPr id="4" name="Foliennummernplatzhalter 3"/>
          <p:cNvSpPr>
            <a:spLocks noGrp="1"/>
          </p:cNvSpPr>
          <p:nvPr>
            <p:ph type="sldNum" sz="quarter" idx="5"/>
            <p:custDataLst>
              <p:tags r:id="rId3"/>
            </p:custDataLst>
          </p:nvPr>
        </p:nvSpPr>
        <p:spPr/>
        <p:txBody>
          <a:bodyPr/>
          <a:lstStyle/>
          <a:p>
            <a:fld id="{DD8BEB3B-C5EA-45F3-97F0-E17E2A187F46}" type="slidenum">
              <a:rPr lang="de-AT" smtClean="0"/>
              <a:t>14</a:t>
            </a:fld>
            <a:endParaRPr lang="de-AT" dirty="0"/>
          </a:p>
        </p:txBody>
      </p:sp>
    </p:spTree>
    <p:extLst>
      <p:ext uri="{BB962C8B-B14F-4D97-AF65-F5344CB8AC3E}">
        <p14:creationId xmlns:p14="http://schemas.microsoft.com/office/powerpoint/2010/main" val="35987729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custDataLst>
              <p:tags r:id="rId1"/>
            </p:custDataLst>
          </p:nvPr>
        </p:nvSpPr>
        <p:spPr/>
      </p:sp>
      <p:sp>
        <p:nvSpPr>
          <p:cNvPr id="3" name="Notizenplatzhalter 2"/>
          <p:cNvSpPr>
            <a:spLocks noGrp="1"/>
          </p:cNvSpPr>
          <p:nvPr>
            <p:ph type="body" idx="1"/>
            <p:custDataLst>
              <p:tags r:id="rId2"/>
            </p:custDataLst>
          </p:nvPr>
        </p:nvSpPr>
        <p:spPr/>
        <p:txBody>
          <a:bodyPr/>
          <a:lstStyle/>
          <a:p>
            <a:endParaRPr lang="de-AT" dirty="0"/>
          </a:p>
        </p:txBody>
      </p:sp>
      <p:sp>
        <p:nvSpPr>
          <p:cNvPr id="4" name="Foliennummernplatzhalter 3"/>
          <p:cNvSpPr>
            <a:spLocks noGrp="1"/>
          </p:cNvSpPr>
          <p:nvPr>
            <p:ph type="sldNum" sz="quarter" idx="5"/>
            <p:custDataLst>
              <p:tags r:id="rId3"/>
            </p:custDataLst>
          </p:nvPr>
        </p:nvSpPr>
        <p:spPr/>
        <p:txBody>
          <a:bodyPr/>
          <a:lstStyle/>
          <a:p>
            <a:fld id="{DD8BEB3B-C5EA-45F3-97F0-E17E2A187F46}" type="slidenum">
              <a:rPr lang="de-AT" smtClean="0"/>
              <a:t>15</a:t>
            </a:fld>
            <a:endParaRPr lang="de-AT" dirty="0"/>
          </a:p>
        </p:txBody>
      </p:sp>
    </p:spTree>
    <p:extLst>
      <p:ext uri="{BB962C8B-B14F-4D97-AF65-F5344CB8AC3E}">
        <p14:creationId xmlns:p14="http://schemas.microsoft.com/office/powerpoint/2010/main" val="4814866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custDataLst>
              <p:tags r:id="rId1"/>
            </p:custDataLst>
          </p:nvPr>
        </p:nvSpPr>
        <p:spPr/>
      </p:sp>
      <p:sp>
        <p:nvSpPr>
          <p:cNvPr id="3" name="Notizenplatzhalter 2"/>
          <p:cNvSpPr>
            <a:spLocks noGrp="1"/>
          </p:cNvSpPr>
          <p:nvPr>
            <p:ph type="body" idx="1"/>
            <p:custDataLst>
              <p:tags r:id="rId2"/>
            </p:custDataLst>
          </p:nvPr>
        </p:nvSpPr>
        <p:spPr/>
        <p:txBody>
          <a:bodyPr/>
          <a:lstStyle/>
          <a:p>
            <a:endParaRPr lang="de-AT" dirty="0"/>
          </a:p>
        </p:txBody>
      </p:sp>
      <p:sp>
        <p:nvSpPr>
          <p:cNvPr id="4" name="Foliennummernplatzhalter 3"/>
          <p:cNvSpPr>
            <a:spLocks noGrp="1"/>
          </p:cNvSpPr>
          <p:nvPr>
            <p:ph type="sldNum" sz="quarter" idx="5"/>
            <p:custDataLst>
              <p:tags r:id="rId3"/>
            </p:custDataLst>
          </p:nvPr>
        </p:nvSpPr>
        <p:spPr/>
        <p:txBody>
          <a:bodyPr/>
          <a:lstStyle/>
          <a:p>
            <a:fld id="{DD8BEB3B-C5EA-45F3-97F0-E17E2A187F46}" type="slidenum">
              <a:rPr lang="de-AT" smtClean="0"/>
              <a:t>16</a:t>
            </a:fld>
            <a:endParaRPr lang="de-AT" dirty="0"/>
          </a:p>
        </p:txBody>
      </p:sp>
    </p:spTree>
    <p:extLst>
      <p:ext uri="{BB962C8B-B14F-4D97-AF65-F5344CB8AC3E}">
        <p14:creationId xmlns:p14="http://schemas.microsoft.com/office/powerpoint/2010/main" val="24798179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custDataLst>
              <p:tags r:id="rId1"/>
            </p:custDataLst>
          </p:nvPr>
        </p:nvSpPr>
        <p:spPr/>
      </p:sp>
      <p:sp>
        <p:nvSpPr>
          <p:cNvPr id="3" name="Notizenplatzhalter 2"/>
          <p:cNvSpPr>
            <a:spLocks noGrp="1"/>
          </p:cNvSpPr>
          <p:nvPr>
            <p:ph type="body" idx="1"/>
            <p:custDataLst>
              <p:tags r:id="rId2"/>
            </p:custDataLst>
          </p:nvPr>
        </p:nvSpPr>
        <p:spPr/>
        <p:txBody>
          <a:bodyPr/>
          <a:lstStyle/>
          <a:p>
            <a:endParaRPr lang="de-AT" dirty="0"/>
          </a:p>
        </p:txBody>
      </p:sp>
      <p:sp>
        <p:nvSpPr>
          <p:cNvPr id="4" name="Foliennummernplatzhalter 3"/>
          <p:cNvSpPr>
            <a:spLocks noGrp="1"/>
          </p:cNvSpPr>
          <p:nvPr>
            <p:ph type="sldNum" sz="quarter" idx="5"/>
            <p:custDataLst>
              <p:tags r:id="rId3"/>
            </p:custDataLst>
          </p:nvPr>
        </p:nvSpPr>
        <p:spPr/>
        <p:txBody>
          <a:bodyPr/>
          <a:lstStyle/>
          <a:p>
            <a:fld id="{DD8BEB3B-C5EA-45F3-97F0-E17E2A187F46}" type="slidenum">
              <a:rPr lang="de-AT" smtClean="0"/>
              <a:t>17</a:t>
            </a:fld>
            <a:endParaRPr lang="de-AT" dirty="0"/>
          </a:p>
        </p:txBody>
      </p:sp>
    </p:spTree>
    <p:extLst>
      <p:ext uri="{BB962C8B-B14F-4D97-AF65-F5344CB8AC3E}">
        <p14:creationId xmlns:p14="http://schemas.microsoft.com/office/powerpoint/2010/main" val="41612476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custDataLst>
              <p:tags r:id="rId1"/>
            </p:custDataLst>
          </p:nvPr>
        </p:nvSpPr>
        <p:spPr/>
      </p:sp>
      <p:sp>
        <p:nvSpPr>
          <p:cNvPr id="3" name="Notizenplatzhalter 2"/>
          <p:cNvSpPr>
            <a:spLocks noGrp="1"/>
          </p:cNvSpPr>
          <p:nvPr>
            <p:ph type="body" idx="1"/>
            <p:custDataLst>
              <p:tags r:id="rId2"/>
            </p:custDataLst>
          </p:nvPr>
        </p:nvSpPr>
        <p:spPr/>
        <p:txBody>
          <a:bodyPr/>
          <a:lstStyle/>
          <a:p>
            <a:endParaRPr lang="de-AT" dirty="0"/>
          </a:p>
        </p:txBody>
      </p:sp>
      <p:sp>
        <p:nvSpPr>
          <p:cNvPr id="4" name="Foliennummernplatzhalter 3"/>
          <p:cNvSpPr>
            <a:spLocks noGrp="1"/>
          </p:cNvSpPr>
          <p:nvPr>
            <p:ph type="sldNum" sz="quarter" idx="5"/>
            <p:custDataLst>
              <p:tags r:id="rId3"/>
            </p:custDataLst>
          </p:nvPr>
        </p:nvSpPr>
        <p:spPr/>
        <p:txBody>
          <a:bodyPr/>
          <a:lstStyle/>
          <a:p>
            <a:fld id="{DD8BEB3B-C5EA-45F3-97F0-E17E2A187F46}" type="slidenum">
              <a:rPr lang="de-AT" smtClean="0"/>
              <a:t>18</a:t>
            </a:fld>
            <a:endParaRPr lang="de-AT" dirty="0"/>
          </a:p>
        </p:txBody>
      </p:sp>
    </p:spTree>
    <p:extLst>
      <p:ext uri="{BB962C8B-B14F-4D97-AF65-F5344CB8AC3E}">
        <p14:creationId xmlns:p14="http://schemas.microsoft.com/office/powerpoint/2010/main" val="16338391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custDataLst>
              <p:tags r:id="rId1"/>
            </p:custDataLst>
          </p:nvPr>
        </p:nvSpPr>
        <p:spPr/>
      </p:sp>
      <p:sp>
        <p:nvSpPr>
          <p:cNvPr id="3" name="Notizenplatzhalter 2"/>
          <p:cNvSpPr>
            <a:spLocks noGrp="1"/>
          </p:cNvSpPr>
          <p:nvPr>
            <p:ph type="body" idx="1"/>
            <p:custDataLst>
              <p:tags r:id="rId2"/>
            </p:custDataLst>
          </p:nvPr>
        </p:nvSpPr>
        <p:spPr/>
        <p:txBody>
          <a:bodyPr/>
          <a:lstStyle/>
          <a:p>
            <a:endParaRPr lang="de-AT" dirty="0"/>
          </a:p>
        </p:txBody>
      </p:sp>
      <p:sp>
        <p:nvSpPr>
          <p:cNvPr id="4" name="Foliennummernplatzhalter 3"/>
          <p:cNvSpPr>
            <a:spLocks noGrp="1"/>
          </p:cNvSpPr>
          <p:nvPr>
            <p:ph type="sldNum" sz="quarter" idx="5"/>
            <p:custDataLst>
              <p:tags r:id="rId3"/>
            </p:custDataLst>
          </p:nvPr>
        </p:nvSpPr>
        <p:spPr/>
        <p:txBody>
          <a:bodyPr/>
          <a:lstStyle/>
          <a:p>
            <a:fld id="{DD8BEB3B-C5EA-45F3-97F0-E17E2A187F46}" type="slidenum">
              <a:rPr lang="de-AT" smtClean="0"/>
              <a:t>19</a:t>
            </a:fld>
            <a:endParaRPr lang="de-AT" dirty="0"/>
          </a:p>
        </p:txBody>
      </p:sp>
    </p:spTree>
    <p:extLst>
      <p:ext uri="{BB962C8B-B14F-4D97-AF65-F5344CB8AC3E}">
        <p14:creationId xmlns:p14="http://schemas.microsoft.com/office/powerpoint/2010/main" val="4001559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custDataLst>
              <p:tags r:id="rId1"/>
            </p:custDataLst>
          </p:nvPr>
        </p:nvSpPr>
        <p:spPr/>
      </p:sp>
      <p:sp>
        <p:nvSpPr>
          <p:cNvPr id="3" name="Notizenplatzhalter 2"/>
          <p:cNvSpPr>
            <a:spLocks noGrp="1"/>
          </p:cNvSpPr>
          <p:nvPr>
            <p:ph type="body" idx="1"/>
            <p:custDataLst>
              <p:tags r:id="rId2"/>
            </p:custDataLst>
          </p:nvPr>
        </p:nvSpPr>
        <p:spPr/>
        <p:txBody>
          <a:bodyPr/>
          <a:lstStyle/>
          <a:p>
            <a:endParaRPr lang="de-AT" dirty="0"/>
          </a:p>
        </p:txBody>
      </p:sp>
      <p:sp>
        <p:nvSpPr>
          <p:cNvPr id="4" name="Foliennummernplatzhalter 3"/>
          <p:cNvSpPr>
            <a:spLocks noGrp="1"/>
          </p:cNvSpPr>
          <p:nvPr>
            <p:ph type="sldNum" sz="quarter" idx="5"/>
            <p:custDataLst>
              <p:tags r:id="rId3"/>
            </p:custDataLst>
          </p:nvPr>
        </p:nvSpPr>
        <p:spPr/>
        <p:txBody>
          <a:bodyPr/>
          <a:lstStyle/>
          <a:p>
            <a:fld id="{DD8BEB3B-C5EA-45F3-97F0-E17E2A187F46}" type="slidenum">
              <a:rPr lang="de-AT" smtClean="0"/>
              <a:t>2</a:t>
            </a:fld>
            <a:endParaRPr lang="de-AT" dirty="0"/>
          </a:p>
        </p:txBody>
      </p:sp>
    </p:spTree>
    <p:extLst>
      <p:ext uri="{BB962C8B-B14F-4D97-AF65-F5344CB8AC3E}">
        <p14:creationId xmlns:p14="http://schemas.microsoft.com/office/powerpoint/2010/main" val="25229815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custDataLst>
              <p:tags r:id="rId1"/>
            </p:custDataLst>
          </p:nvPr>
        </p:nvSpPr>
        <p:spPr/>
      </p:sp>
      <p:sp>
        <p:nvSpPr>
          <p:cNvPr id="3" name="Notizenplatzhalter 2"/>
          <p:cNvSpPr>
            <a:spLocks noGrp="1"/>
          </p:cNvSpPr>
          <p:nvPr>
            <p:ph type="body" idx="1"/>
            <p:custDataLst>
              <p:tags r:id="rId2"/>
            </p:custDataLst>
          </p:nvPr>
        </p:nvSpPr>
        <p:spPr/>
        <p:txBody>
          <a:bodyPr/>
          <a:lstStyle/>
          <a:p>
            <a:endParaRPr lang="de-AT" dirty="0"/>
          </a:p>
        </p:txBody>
      </p:sp>
      <p:sp>
        <p:nvSpPr>
          <p:cNvPr id="4" name="Foliennummernplatzhalter 3"/>
          <p:cNvSpPr>
            <a:spLocks noGrp="1"/>
          </p:cNvSpPr>
          <p:nvPr>
            <p:ph type="sldNum" sz="quarter" idx="5"/>
            <p:custDataLst>
              <p:tags r:id="rId3"/>
            </p:custDataLst>
          </p:nvPr>
        </p:nvSpPr>
        <p:spPr/>
        <p:txBody>
          <a:bodyPr/>
          <a:lstStyle/>
          <a:p>
            <a:fld id="{DD8BEB3B-C5EA-45F3-97F0-E17E2A187F46}" type="slidenum">
              <a:rPr lang="de-AT" smtClean="0"/>
              <a:t>3</a:t>
            </a:fld>
            <a:endParaRPr lang="de-AT" dirty="0"/>
          </a:p>
        </p:txBody>
      </p:sp>
    </p:spTree>
    <p:extLst>
      <p:ext uri="{BB962C8B-B14F-4D97-AF65-F5344CB8AC3E}">
        <p14:creationId xmlns:p14="http://schemas.microsoft.com/office/powerpoint/2010/main" val="1427327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custDataLst>
              <p:tags r:id="rId1"/>
            </p:custDataLst>
          </p:nvPr>
        </p:nvSpPr>
        <p:spPr/>
      </p:sp>
      <p:sp>
        <p:nvSpPr>
          <p:cNvPr id="3" name="Notizenplatzhalter 2"/>
          <p:cNvSpPr>
            <a:spLocks noGrp="1"/>
          </p:cNvSpPr>
          <p:nvPr>
            <p:ph type="body" idx="1"/>
            <p:custDataLst>
              <p:tags r:id="rId2"/>
            </p:custDataLst>
          </p:nvPr>
        </p:nvSpPr>
        <p:spPr/>
        <p:txBody>
          <a:bodyPr/>
          <a:lstStyle/>
          <a:p>
            <a:endParaRPr lang="de-AT" dirty="0"/>
          </a:p>
        </p:txBody>
      </p:sp>
      <p:sp>
        <p:nvSpPr>
          <p:cNvPr id="4" name="Foliennummernplatzhalter 3"/>
          <p:cNvSpPr>
            <a:spLocks noGrp="1"/>
          </p:cNvSpPr>
          <p:nvPr>
            <p:ph type="sldNum" sz="quarter" idx="5"/>
            <p:custDataLst>
              <p:tags r:id="rId3"/>
            </p:custDataLst>
          </p:nvPr>
        </p:nvSpPr>
        <p:spPr/>
        <p:txBody>
          <a:bodyPr/>
          <a:lstStyle/>
          <a:p>
            <a:fld id="{DD8BEB3B-C5EA-45F3-97F0-E17E2A187F46}" type="slidenum">
              <a:rPr lang="de-AT" smtClean="0"/>
              <a:t>4</a:t>
            </a:fld>
            <a:endParaRPr lang="de-AT" dirty="0"/>
          </a:p>
        </p:txBody>
      </p:sp>
    </p:spTree>
    <p:extLst>
      <p:ext uri="{BB962C8B-B14F-4D97-AF65-F5344CB8AC3E}">
        <p14:creationId xmlns:p14="http://schemas.microsoft.com/office/powerpoint/2010/main" val="26764366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custDataLst>
              <p:tags r:id="rId1"/>
            </p:custDataLst>
          </p:nvPr>
        </p:nvSpPr>
        <p:spPr/>
      </p:sp>
      <p:sp>
        <p:nvSpPr>
          <p:cNvPr id="3" name="Notizenplatzhalter 2"/>
          <p:cNvSpPr>
            <a:spLocks noGrp="1"/>
          </p:cNvSpPr>
          <p:nvPr>
            <p:ph type="body" idx="1"/>
            <p:custDataLst>
              <p:tags r:id="rId2"/>
            </p:custDataLst>
          </p:nvPr>
        </p:nvSpPr>
        <p:spPr/>
        <p:txBody>
          <a:bodyPr/>
          <a:lstStyle/>
          <a:p>
            <a:endParaRPr lang="de-AT" dirty="0"/>
          </a:p>
        </p:txBody>
      </p:sp>
      <p:sp>
        <p:nvSpPr>
          <p:cNvPr id="4" name="Foliennummernplatzhalter 3"/>
          <p:cNvSpPr>
            <a:spLocks noGrp="1"/>
          </p:cNvSpPr>
          <p:nvPr>
            <p:ph type="sldNum" sz="quarter" idx="5"/>
            <p:custDataLst>
              <p:tags r:id="rId3"/>
            </p:custDataLst>
          </p:nvPr>
        </p:nvSpPr>
        <p:spPr/>
        <p:txBody>
          <a:bodyPr/>
          <a:lstStyle/>
          <a:p>
            <a:fld id="{DD8BEB3B-C5EA-45F3-97F0-E17E2A187F46}" type="slidenum">
              <a:rPr lang="de-AT" smtClean="0"/>
              <a:t>5</a:t>
            </a:fld>
            <a:endParaRPr lang="de-AT" dirty="0"/>
          </a:p>
        </p:txBody>
      </p:sp>
    </p:spTree>
    <p:extLst>
      <p:ext uri="{BB962C8B-B14F-4D97-AF65-F5344CB8AC3E}">
        <p14:creationId xmlns:p14="http://schemas.microsoft.com/office/powerpoint/2010/main" val="515289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custDataLst>
              <p:tags r:id="rId1"/>
            </p:custDataLst>
          </p:nvPr>
        </p:nvSpPr>
        <p:spPr/>
      </p:sp>
      <p:sp>
        <p:nvSpPr>
          <p:cNvPr id="3" name="Notizenplatzhalter 2"/>
          <p:cNvSpPr>
            <a:spLocks noGrp="1"/>
          </p:cNvSpPr>
          <p:nvPr>
            <p:ph type="body" idx="1"/>
            <p:custDataLst>
              <p:tags r:id="rId2"/>
            </p:custDataLst>
          </p:nvPr>
        </p:nvSpPr>
        <p:spPr/>
        <p:txBody>
          <a:bodyPr/>
          <a:lstStyle/>
          <a:p>
            <a:endParaRPr lang="de-AT" dirty="0"/>
          </a:p>
        </p:txBody>
      </p:sp>
      <p:sp>
        <p:nvSpPr>
          <p:cNvPr id="4" name="Foliennummernplatzhalter 3"/>
          <p:cNvSpPr>
            <a:spLocks noGrp="1"/>
          </p:cNvSpPr>
          <p:nvPr>
            <p:ph type="sldNum" sz="quarter" idx="5"/>
            <p:custDataLst>
              <p:tags r:id="rId3"/>
            </p:custDataLst>
          </p:nvPr>
        </p:nvSpPr>
        <p:spPr/>
        <p:txBody>
          <a:bodyPr/>
          <a:lstStyle/>
          <a:p>
            <a:fld id="{DD8BEB3B-C5EA-45F3-97F0-E17E2A187F46}" type="slidenum">
              <a:rPr lang="de-AT" smtClean="0"/>
              <a:t>6</a:t>
            </a:fld>
            <a:endParaRPr lang="de-AT" dirty="0"/>
          </a:p>
        </p:txBody>
      </p:sp>
    </p:spTree>
    <p:extLst>
      <p:ext uri="{BB962C8B-B14F-4D97-AF65-F5344CB8AC3E}">
        <p14:creationId xmlns:p14="http://schemas.microsoft.com/office/powerpoint/2010/main" val="16234277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custDataLst>
              <p:tags r:id="rId1"/>
            </p:custDataLst>
          </p:nvPr>
        </p:nvSpPr>
        <p:spPr/>
      </p:sp>
      <p:sp>
        <p:nvSpPr>
          <p:cNvPr id="3" name="Notizenplatzhalter 2"/>
          <p:cNvSpPr>
            <a:spLocks noGrp="1"/>
          </p:cNvSpPr>
          <p:nvPr>
            <p:ph type="body" idx="1"/>
            <p:custDataLst>
              <p:tags r:id="rId2"/>
            </p:custDataLst>
          </p:nvPr>
        </p:nvSpPr>
        <p:spPr/>
        <p:txBody>
          <a:bodyPr/>
          <a:lstStyle/>
          <a:p>
            <a:endParaRPr lang="de-AT" dirty="0"/>
          </a:p>
        </p:txBody>
      </p:sp>
      <p:sp>
        <p:nvSpPr>
          <p:cNvPr id="4" name="Foliennummernplatzhalter 3"/>
          <p:cNvSpPr>
            <a:spLocks noGrp="1"/>
          </p:cNvSpPr>
          <p:nvPr>
            <p:ph type="sldNum" sz="quarter" idx="5"/>
            <p:custDataLst>
              <p:tags r:id="rId3"/>
            </p:custDataLst>
          </p:nvPr>
        </p:nvSpPr>
        <p:spPr/>
        <p:txBody>
          <a:bodyPr/>
          <a:lstStyle/>
          <a:p>
            <a:fld id="{DD8BEB3B-C5EA-45F3-97F0-E17E2A187F46}" type="slidenum">
              <a:rPr lang="de-AT" smtClean="0"/>
              <a:t>7</a:t>
            </a:fld>
            <a:endParaRPr lang="de-AT" dirty="0"/>
          </a:p>
        </p:txBody>
      </p:sp>
    </p:spTree>
    <p:extLst>
      <p:ext uri="{BB962C8B-B14F-4D97-AF65-F5344CB8AC3E}">
        <p14:creationId xmlns:p14="http://schemas.microsoft.com/office/powerpoint/2010/main" val="9693987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custDataLst>
              <p:tags r:id="rId1"/>
            </p:custDataLst>
          </p:nvPr>
        </p:nvSpPr>
        <p:spPr/>
      </p:sp>
      <p:sp>
        <p:nvSpPr>
          <p:cNvPr id="3" name="Notizenplatzhalter 2"/>
          <p:cNvSpPr>
            <a:spLocks noGrp="1"/>
          </p:cNvSpPr>
          <p:nvPr>
            <p:ph type="body" idx="1"/>
            <p:custDataLst>
              <p:tags r:id="rId2"/>
            </p:custDataLst>
          </p:nvPr>
        </p:nvSpPr>
        <p:spPr/>
        <p:txBody>
          <a:bodyPr/>
          <a:lstStyle/>
          <a:p>
            <a:endParaRPr lang="de-AT" dirty="0"/>
          </a:p>
        </p:txBody>
      </p:sp>
      <p:sp>
        <p:nvSpPr>
          <p:cNvPr id="4" name="Foliennummernplatzhalter 3"/>
          <p:cNvSpPr>
            <a:spLocks noGrp="1"/>
          </p:cNvSpPr>
          <p:nvPr>
            <p:ph type="sldNum" sz="quarter" idx="5"/>
            <p:custDataLst>
              <p:tags r:id="rId3"/>
            </p:custDataLst>
          </p:nvPr>
        </p:nvSpPr>
        <p:spPr/>
        <p:txBody>
          <a:bodyPr/>
          <a:lstStyle/>
          <a:p>
            <a:fld id="{DD8BEB3B-C5EA-45F3-97F0-E17E2A187F46}" type="slidenum">
              <a:rPr lang="de-AT" smtClean="0"/>
              <a:t>8</a:t>
            </a:fld>
            <a:endParaRPr lang="de-AT" dirty="0"/>
          </a:p>
        </p:txBody>
      </p:sp>
    </p:spTree>
    <p:extLst>
      <p:ext uri="{BB962C8B-B14F-4D97-AF65-F5344CB8AC3E}">
        <p14:creationId xmlns:p14="http://schemas.microsoft.com/office/powerpoint/2010/main" val="30528431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custDataLst>
              <p:tags r:id="rId1"/>
            </p:custDataLst>
          </p:nvPr>
        </p:nvSpPr>
        <p:spPr/>
      </p:sp>
      <p:sp>
        <p:nvSpPr>
          <p:cNvPr id="3" name="Notizenplatzhalter 2"/>
          <p:cNvSpPr>
            <a:spLocks noGrp="1"/>
          </p:cNvSpPr>
          <p:nvPr>
            <p:ph type="body" idx="1"/>
            <p:custDataLst>
              <p:tags r:id="rId2"/>
            </p:custDataLst>
          </p:nvPr>
        </p:nvSpPr>
        <p:spPr/>
        <p:txBody>
          <a:bodyPr/>
          <a:lstStyle/>
          <a:p>
            <a:endParaRPr lang="de-AT" dirty="0"/>
          </a:p>
        </p:txBody>
      </p:sp>
      <p:sp>
        <p:nvSpPr>
          <p:cNvPr id="4" name="Foliennummernplatzhalter 3"/>
          <p:cNvSpPr>
            <a:spLocks noGrp="1"/>
          </p:cNvSpPr>
          <p:nvPr>
            <p:ph type="sldNum" sz="quarter" idx="5"/>
            <p:custDataLst>
              <p:tags r:id="rId3"/>
            </p:custDataLst>
          </p:nvPr>
        </p:nvSpPr>
        <p:spPr/>
        <p:txBody>
          <a:bodyPr/>
          <a:lstStyle/>
          <a:p>
            <a:fld id="{DD8BEB3B-C5EA-45F3-97F0-E17E2A187F46}" type="slidenum">
              <a:rPr lang="de-AT" smtClean="0"/>
              <a:t>9</a:t>
            </a:fld>
            <a:endParaRPr lang="de-AT" dirty="0"/>
          </a:p>
        </p:txBody>
      </p:sp>
    </p:spTree>
    <p:extLst>
      <p:ext uri="{BB962C8B-B14F-4D97-AF65-F5344CB8AC3E}">
        <p14:creationId xmlns:p14="http://schemas.microsoft.com/office/powerpoint/2010/main" val="5421797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2.sv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1.png"/><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tags" Target="../tags/tag62.xml"/><Relationship Id="rId3" Type="http://schemas.openxmlformats.org/officeDocument/2006/relationships/tags" Target="../tags/tag57.xml"/><Relationship Id="rId7" Type="http://schemas.openxmlformats.org/officeDocument/2006/relationships/tags" Target="../tags/tag61.xml"/><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tags" Target="../tags/tag60.xml"/><Relationship Id="rId11" Type="http://schemas.openxmlformats.org/officeDocument/2006/relationships/image" Target="../media/image2.svg"/><Relationship Id="rId5" Type="http://schemas.openxmlformats.org/officeDocument/2006/relationships/tags" Target="../tags/tag59.xml"/><Relationship Id="rId10" Type="http://schemas.openxmlformats.org/officeDocument/2006/relationships/image" Target="../media/image1.png"/><Relationship Id="rId4" Type="http://schemas.openxmlformats.org/officeDocument/2006/relationships/tags" Target="../tags/tag58.xml"/><Relationship Id="rId9"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tags" Target="../tags/tag65.xml"/><Relationship Id="rId7" Type="http://schemas.openxmlformats.org/officeDocument/2006/relationships/image" Target="../media/image1.png"/><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slideMaster" Target="../slideMasters/slideMaster1.xml"/><Relationship Id="rId5" Type="http://schemas.openxmlformats.org/officeDocument/2006/relationships/tags" Target="../tags/tag67.xml"/><Relationship Id="rId4" Type="http://schemas.openxmlformats.org/officeDocument/2006/relationships/tags" Target="../tags/tag66.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tags" Target="../tags/tag70.xml"/><Relationship Id="rId7" Type="http://schemas.openxmlformats.org/officeDocument/2006/relationships/image" Target="../media/image1.png"/><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slideMaster" Target="../slideMasters/slideMaster1.xml"/><Relationship Id="rId5" Type="http://schemas.openxmlformats.org/officeDocument/2006/relationships/tags" Target="../tags/tag72.xml"/><Relationship Id="rId4" Type="http://schemas.openxmlformats.org/officeDocument/2006/relationships/tags" Target="../tags/tag71.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75.xml"/><Relationship Id="rId7" Type="http://schemas.openxmlformats.org/officeDocument/2006/relationships/image" Target="../media/image2.svg"/><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image" Target="../media/image1.png"/><Relationship Id="rId5" Type="http://schemas.openxmlformats.org/officeDocument/2006/relationships/slideMaster" Target="../slideMasters/slideMaster1.xml"/><Relationship Id="rId4" Type="http://schemas.openxmlformats.org/officeDocument/2006/relationships/tags" Target="../tags/tag76.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tags" Target="../tags/tag79.xml"/><Relationship Id="rId7" Type="http://schemas.openxmlformats.org/officeDocument/2006/relationships/image" Target="../media/image1.png"/><Relationship Id="rId2" Type="http://schemas.openxmlformats.org/officeDocument/2006/relationships/tags" Target="../tags/tag78.xml"/><Relationship Id="rId1" Type="http://schemas.openxmlformats.org/officeDocument/2006/relationships/tags" Target="../tags/tag77.xml"/><Relationship Id="rId6" Type="http://schemas.openxmlformats.org/officeDocument/2006/relationships/slideMaster" Target="../slideMasters/slideMaster1.xml"/><Relationship Id="rId5" Type="http://schemas.openxmlformats.org/officeDocument/2006/relationships/tags" Target="../tags/tag81.xml"/><Relationship Id="rId4" Type="http://schemas.openxmlformats.org/officeDocument/2006/relationships/tags" Target="../tags/tag80.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84.xml"/><Relationship Id="rId2" Type="http://schemas.openxmlformats.org/officeDocument/2006/relationships/tags" Target="../tags/tag83.xml"/><Relationship Id="rId1" Type="http://schemas.openxmlformats.org/officeDocument/2006/relationships/tags" Target="../tags/tag82.xml"/><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5.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88.xml"/><Relationship Id="rId2" Type="http://schemas.openxmlformats.org/officeDocument/2006/relationships/tags" Target="../tags/tag87.xml"/><Relationship Id="rId1" Type="http://schemas.openxmlformats.org/officeDocument/2006/relationships/tags" Target="../tags/tag86.xml"/><Relationship Id="rId5" Type="http://schemas.openxmlformats.org/officeDocument/2006/relationships/slideMaster" Target="../slideMasters/slideMaster1.xml"/><Relationship Id="rId4" Type="http://schemas.openxmlformats.org/officeDocument/2006/relationships/tags" Target="../tags/tag89.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92.xml"/><Relationship Id="rId2" Type="http://schemas.openxmlformats.org/officeDocument/2006/relationships/tags" Target="../tags/tag91.xml"/><Relationship Id="rId1" Type="http://schemas.openxmlformats.org/officeDocument/2006/relationships/tags" Target="../tags/tag90.xml"/><Relationship Id="rId5" Type="http://schemas.openxmlformats.org/officeDocument/2006/relationships/slideMaster" Target="../slideMasters/slideMaster1.xml"/><Relationship Id="rId4" Type="http://schemas.openxmlformats.org/officeDocument/2006/relationships/tags" Target="../tags/tag93.xml"/></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tags" Target="../tags/tag96.xml"/><Relationship Id="rId7" Type="http://schemas.openxmlformats.org/officeDocument/2006/relationships/slideMaster" Target="../slideMasters/slideMaster1.xml"/><Relationship Id="rId2" Type="http://schemas.openxmlformats.org/officeDocument/2006/relationships/tags" Target="../tags/tag95.xml"/><Relationship Id="rId1" Type="http://schemas.openxmlformats.org/officeDocument/2006/relationships/tags" Target="../tags/tag94.xml"/><Relationship Id="rId6" Type="http://schemas.openxmlformats.org/officeDocument/2006/relationships/tags" Target="../tags/tag99.xml"/><Relationship Id="rId5" Type="http://schemas.openxmlformats.org/officeDocument/2006/relationships/tags" Target="../tags/tag98.xml"/><Relationship Id="rId4" Type="http://schemas.openxmlformats.org/officeDocument/2006/relationships/tags" Target="../tags/tag97.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tags" Target="../tags/tag13.xml"/><Relationship Id="rId7" Type="http://schemas.openxmlformats.org/officeDocument/2006/relationships/slideMaster" Target="../slideMasters/slideMaster1.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tags" Target="../tags/tag16.xml"/><Relationship Id="rId5" Type="http://schemas.openxmlformats.org/officeDocument/2006/relationships/tags" Target="../tags/tag15.xml"/><Relationship Id="rId10" Type="http://schemas.openxmlformats.org/officeDocument/2006/relationships/image" Target="../media/image5.svg"/><Relationship Id="rId4" Type="http://schemas.openxmlformats.org/officeDocument/2006/relationships/tags" Target="../tags/tag14.xml"/><Relationship Id="rId9"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102.xml"/><Relationship Id="rId2" Type="http://schemas.openxmlformats.org/officeDocument/2006/relationships/tags" Target="../tags/tag101.xml"/><Relationship Id="rId1" Type="http://schemas.openxmlformats.org/officeDocument/2006/relationships/tags" Target="../tags/tag100.xml"/><Relationship Id="rId4"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105.xml"/><Relationship Id="rId7" Type="http://schemas.openxmlformats.org/officeDocument/2006/relationships/image" Target="../media/image7.svg"/><Relationship Id="rId2" Type="http://schemas.openxmlformats.org/officeDocument/2006/relationships/tags" Target="../tags/tag104.xml"/><Relationship Id="rId1" Type="http://schemas.openxmlformats.org/officeDocument/2006/relationships/tags" Target="../tags/tag103.xml"/><Relationship Id="rId6" Type="http://schemas.openxmlformats.org/officeDocument/2006/relationships/image" Target="../media/image6.png"/><Relationship Id="rId5" Type="http://schemas.openxmlformats.org/officeDocument/2006/relationships/slideMaster" Target="../slideMasters/slideMaster1.xml"/><Relationship Id="rId4" Type="http://schemas.openxmlformats.org/officeDocument/2006/relationships/tags" Target="../tags/tag106.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109.xml"/><Relationship Id="rId7" Type="http://schemas.openxmlformats.org/officeDocument/2006/relationships/image" Target="../media/image7.svg"/><Relationship Id="rId2" Type="http://schemas.openxmlformats.org/officeDocument/2006/relationships/tags" Target="../tags/tag108.xml"/><Relationship Id="rId1" Type="http://schemas.openxmlformats.org/officeDocument/2006/relationships/tags" Target="../tags/tag107.xml"/><Relationship Id="rId6" Type="http://schemas.openxmlformats.org/officeDocument/2006/relationships/image" Target="../media/image6.png"/><Relationship Id="rId5" Type="http://schemas.openxmlformats.org/officeDocument/2006/relationships/slideMaster" Target="../slideMasters/slideMaster1.xml"/><Relationship Id="rId4" Type="http://schemas.openxmlformats.org/officeDocument/2006/relationships/tags" Target="../tags/tag110.xm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113.xml"/><Relationship Id="rId7" Type="http://schemas.openxmlformats.org/officeDocument/2006/relationships/slideMaster" Target="../slideMasters/slideMaster1.xml"/><Relationship Id="rId2" Type="http://schemas.openxmlformats.org/officeDocument/2006/relationships/tags" Target="../tags/tag112.xml"/><Relationship Id="rId1" Type="http://schemas.openxmlformats.org/officeDocument/2006/relationships/tags" Target="../tags/tag111.xml"/><Relationship Id="rId6" Type="http://schemas.openxmlformats.org/officeDocument/2006/relationships/tags" Target="../tags/tag116.xml"/><Relationship Id="rId5" Type="http://schemas.openxmlformats.org/officeDocument/2006/relationships/tags" Target="../tags/tag115.xml"/><Relationship Id="rId4" Type="http://schemas.openxmlformats.org/officeDocument/2006/relationships/tags" Target="../tags/tag114.xml"/><Relationship Id="rId9" Type="http://schemas.openxmlformats.org/officeDocument/2006/relationships/image" Target="../media/image7.svg"/></Relationships>
</file>

<file path=ppt/slideLayouts/_rels/slideLayout2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119.xml"/><Relationship Id="rId7" Type="http://schemas.openxmlformats.org/officeDocument/2006/relationships/slideMaster" Target="../slideMasters/slideMaster1.xml"/><Relationship Id="rId2" Type="http://schemas.openxmlformats.org/officeDocument/2006/relationships/tags" Target="../tags/tag118.xml"/><Relationship Id="rId1" Type="http://schemas.openxmlformats.org/officeDocument/2006/relationships/tags" Target="../tags/tag117.xml"/><Relationship Id="rId6" Type="http://schemas.openxmlformats.org/officeDocument/2006/relationships/tags" Target="../tags/tag122.xml"/><Relationship Id="rId5" Type="http://schemas.openxmlformats.org/officeDocument/2006/relationships/tags" Target="../tags/tag121.xml"/><Relationship Id="rId4" Type="http://schemas.openxmlformats.org/officeDocument/2006/relationships/tags" Target="../tags/tag120.xml"/><Relationship Id="rId9" Type="http://schemas.openxmlformats.org/officeDocument/2006/relationships/image" Target="../media/image7.svg"/></Relationships>
</file>

<file path=ppt/slideLayouts/_rels/slideLayout25.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25.xml"/><Relationship Id="rId7" Type="http://schemas.openxmlformats.org/officeDocument/2006/relationships/tags" Target="../tags/tag129.xml"/><Relationship Id="rId2" Type="http://schemas.openxmlformats.org/officeDocument/2006/relationships/tags" Target="../tags/tag124.xml"/><Relationship Id="rId1" Type="http://schemas.openxmlformats.org/officeDocument/2006/relationships/tags" Target="../tags/tag123.xml"/><Relationship Id="rId6" Type="http://schemas.openxmlformats.org/officeDocument/2006/relationships/tags" Target="../tags/tag128.xml"/><Relationship Id="rId5" Type="http://schemas.openxmlformats.org/officeDocument/2006/relationships/tags" Target="../tags/tag127.xml"/><Relationship Id="rId10" Type="http://schemas.openxmlformats.org/officeDocument/2006/relationships/image" Target="../media/image7.svg"/><Relationship Id="rId4" Type="http://schemas.openxmlformats.org/officeDocument/2006/relationships/tags" Target="../tags/tag126.xml"/><Relationship Id="rId9" Type="http://schemas.openxmlformats.org/officeDocument/2006/relationships/image" Target="../media/image6.png"/></Relationships>
</file>

<file path=ppt/slideLayouts/_rels/slideLayout26.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32.xml"/><Relationship Id="rId7" Type="http://schemas.openxmlformats.org/officeDocument/2006/relationships/tags" Target="../tags/tag136.xml"/><Relationship Id="rId2" Type="http://schemas.openxmlformats.org/officeDocument/2006/relationships/tags" Target="../tags/tag131.xml"/><Relationship Id="rId1" Type="http://schemas.openxmlformats.org/officeDocument/2006/relationships/tags" Target="../tags/tag130.xml"/><Relationship Id="rId6" Type="http://schemas.openxmlformats.org/officeDocument/2006/relationships/tags" Target="../tags/tag135.xml"/><Relationship Id="rId5" Type="http://schemas.openxmlformats.org/officeDocument/2006/relationships/tags" Target="../tags/tag134.xml"/><Relationship Id="rId10" Type="http://schemas.openxmlformats.org/officeDocument/2006/relationships/image" Target="../media/image7.svg"/><Relationship Id="rId4" Type="http://schemas.openxmlformats.org/officeDocument/2006/relationships/tags" Target="../tags/tag133.xml"/><Relationship Id="rId9" Type="http://schemas.openxmlformats.org/officeDocument/2006/relationships/image" Target="../media/image6.png"/></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144.xml"/><Relationship Id="rId3" Type="http://schemas.openxmlformats.org/officeDocument/2006/relationships/tags" Target="../tags/tag139.xml"/><Relationship Id="rId7" Type="http://schemas.openxmlformats.org/officeDocument/2006/relationships/tags" Target="../tags/tag143.xml"/><Relationship Id="rId2" Type="http://schemas.openxmlformats.org/officeDocument/2006/relationships/tags" Target="../tags/tag138.xml"/><Relationship Id="rId1" Type="http://schemas.openxmlformats.org/officeDocument/2006/relationships/tags" Target="../tags/tag137.xml"/><Relationship Id="rId6" Type="http://schemas.openxmlformats.org/officeDocument/2006/relationships/tags" Target="../tags/tag142.xml"/><Relationship Id="rId11" Type="http://schemas.openxmlformats.org/officeDocument/2006/relationships/image" Target="../media/image7.svg"/><Relationship Id="rId5" Type="http://schemas.openxmlformats.org/officeDocument/2006/relationships/tags" Target="../tags/tag141.xml"/><Relationship Id="rId10" Type="http://schemas.openxmlformats.org/officeDocument/2006/relationships/image" Target="../media/image6.png"/><Relationship Id="rId4" Type="http://schemas.openxmlformats.org/officeDocument/2006/relationships/tags" Target="../tags/tag140.xml"/><Relationship Id="rId9"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tags" Target="../tags/tag147.xml"/><Relationship Id="rId7" Type="http://schemas.openxmlformats.org/officeDocument/2006/relationships/image" Target="../media/image6.png"/><Relationship Id="rId2" Type="http://schemas.openxmlformats.org/officeDocument/2006/relationships/tags" Target="../tags/tag146.xml"/><Relationship Id="rId1" Type="http://schemas.openxmlformats.org/officeDocument/2006/relationships/tags" Target="../tags/tag145.xml"/><Relationship Id="rId6" Type="http://schemas.openxmlformats.org/officeDocument/2006/relationships/slideMaster" Target="../slideMasters/slideMaster1.xml"/><Relationship Id="rId5" Type="http://schemas.openxmlformats.org/officeDocument/2006/relationships/tags" Target="../tags/tag149.xml"/><Relationship Id="rId4" Type="http://schemas.openxmlformats.org/officeDocument/2006/relationships/tags" Target="../tags/tag148.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tags" Target="../tags/tag152.xml"/><Relationship Id="rId7" Type="http://schemas.openxmlformats.org/officeDocument/2006/relationships/image" Target="../media/image6.png"/><Relationship Id="rId2" Type="http://schemas.openxmlformats.org/officeDocument/2006/relationships/tags" Target="../tags/tag151.xml"/><Relationship Id="rId1" Type="http://schemas.openxmlformats.org/officeDocument/2006/relationships/tags" Target="../tags/tag150.xml"/><Relationship Id="rId6" Type="http://schemas.openxmlformats.org/officeDocument/2006/relationships/slideMaster" Target="../slideMasters/slideMaster1.xml"/><Relationship Id="rId5" Type="http://schemas.openxmlformats.org/officeDocument/2006/relationships/tags" Target="../tags/tag154.xml"/><Relationship Id="rId4" Type="http://schemas.openxmlformats.org/officeDocument/2006/relationships/tags" Target="../tags/tag153.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7" Type="http://schemas.openxmlformats.org/officeDocument/2006/relationships/image" Target="../media/image2.svg"/><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1.png"/><Relationship Id="rId5" Type="http://schemas.openxmlformats.org/officeDocument/2006/relationships/slideMaster" Target="../slideMasters/slideMaster1.xml"/><Relationship Id="rId4" Type="http://schemas.openxmlformats.org/officeDocument/2006/relationships/tags" Target="../tags/tag20.xml"/></Relationships>
</file>

<file path=ppt/slideLayouts/_rels/slideLayout30.xml.rels><?xml version="1.0" encoding="UTF-8" standalone="yes"?>
<Relationships xmlns="http://schemas.openxmlformats.org/package/2006/relationships"><Relationship Id="rId3" Type="http://schemas.openxmlformats.org/officeDocument/2006/relationships/tags" Target="../tags/tag157.xml"/><Relationship Id="rId7" Type="http://schemas.openxmlformats.org/officeDocument/2006/relationships/image" Target="../media/image7.svg"/><Relationship Id="rId2" Type="http://schemas.openxmlformats.org/officeDocument/2006/relationships/tags" Target="../tags/tag156.xml"/><Relationship Id="rId1" Type="http://schemas.openxmlformats.org/officeDocument/2006/relationships/tags" Target="../tags/tag155.xml"/><Relationship Id="rId6" Type="http://schemas.openxmlformats.org/officeDocument/2006/relationships/image" Target="../media/image6.png"/><Relationship Id="rId5" Type="http://schemas.openxmlformats.org/officeDocument/2006/relationships/slideMaster" Target="../slideMasters/slideMaster1.xml"/><Relationship Id="rId4" Type="http://schemas.openxmlformats.org/officeDocument/2006/relationships/tags" Target="../tags/tag158.xml"/></Relationships>
</file>

<file path=ppt/slideLayouts/_rels/slideLayout3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tags" Target="../tags/tag161.xml"/><Relationship Id="rId7" Type="http://schemas.openxmlformats.org/officeDocument/2006/relationships/image" Target="../media/image6.png"/><Relationship Id="rId2" Type="http://schemas.openxmlformats.org/officeDocument/2006/relationships/tags" Target="../tags/tag160.xml"/><Relationship Id="rId1" Type="http://schemas.openxmlformats.org/officeDocument/2006/relationships/tags" Target="../tags/tag159.xml"/><Relationship Id="rId6" Type="http://schemas.openxmlformats.org/officeDocument/2006/relationships/slideMaster" Target="../slideMasters/slideMaster1.xml"/><Relationship Id="rId5" Type="http://schemas.openxmlformats.org/officeDocument/2006/relationships/tags" Target="../tags/tag163.xml"/><Relationship Id="rId4" Type="http://schemas.openxmlformats.org/officeDocument/2006/relationships/tags" Target="../tags/tag162.xml"/></Relationships>
</file>

<file path=ppt/slideLayouts/_rels/slideLayout32.xml.rels><?xml version="1.0" encoding="UTF-8" standalone="yes"?>
<Relationships xmlns="http://schemas.openxmlformats.org/package/2006/relationships"><Relationship Id="rId3" Type="http://schemas.openxmlformats.org/officeDocument/2006/relationships/tags" Target="../tags/tag166.xml"/><Relationship Id="rId2" Type="http://schemas.openxmlformats.org/officeDocument/2006/relationships/tags" Target="../tags/tag165.xml"/><Relationship Id="rId1" Type="http://schemas.openxmlformats.org/officeDocument/2006/relationships/tags" Target="../tags/tag164.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3.xml"/><Relationship Id="rId7" Type="http://schemas.openxmlformats.org/officeDocument/2006/relationships/image" Target="../media/image2.svg"/><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image" Target="../media/image1.png"/><Relationship Id="rId5" Type="http://schemas.openxmlformats.org/officeDocument/2006/relationships/slideMaster" Target="../slideMasters/slideMaster1.xml"/><Relationship Id="rId4" Type="http://schemas.openxmlformats.org/officeDocument/2006/relationships/tags" Target="../tags/tag24.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27.xml"/><Relationship Id="rId7"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tags" Target="../tags/tag30.xml"/><Relationship Id="rId5" Type="http://schemas.openxmlformats.org/officeDocument/2006/relationships/tags" Target="../tags/tag29.xml"/><Relationship Id="rId4" Type="http://schemas.openxmlformats.org/officeDocument/2006/relationships/tags" Target="../tags/tag28.xml"/><Relationship Id="rId9" Type="http://schemas.openxmlformats.org/officeDocument/2006/relationships/image" Target="../media/image2.svg"/></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36.xml"/><Relationship Id="rId7" Type="http://schemas.openxmlformats.org/officeDocument/2006/relationships/slideMaster" Target="../slideMasters/slideMaster1.xml"/><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tags" Target="../tags/tag39.xml"/><Relationship Id="rId5" Type="http://schemas.openxmlformats.org/officeDocument/2006/relationships/tags" Target="../tags/tag38.xml"/><Relationship Id="rId4" Type="http://schemas.openxmlformats.org/officeDocument/2006/relationships/tags" Target="../tags/tag37.xml"/><Relationship Id="rId9" Type="http://schemas.openxmlformats.org/officeDocument/2006/relationships/image" Target="../media/image2.svg"/></Relationships>
</file>

<file path=ppt/slideLayouts/_rels/slideLayout8.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42.xml"/><Relationship Id="rId7" Type="http://schemas.openxmlformats.org/officeDocument/2006/relationships/tags" Target="../tags/tag46.xml"/><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tags" Target="../tags/tag45.xml"/><Relationship Id="rId5" Type="http://schemas.openxmlformats.org/officeDocument/2006/relationships/tags" Target="../tags/tag44.xml"/><Relationship Id="rId10" Type="http://schemas.openxmlformats.org/officeDocument/2006/relationships/image" Target="../media/image2.svg"/><Relationship Id="rId4" Type="http://schemas.openxmlformats.org/officeDocument/2006/relationships/tags" Target="../tags/tag43.xml"/><Relationship Id="rId9"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54.xml"/><Relationship Id="rId3" Type="http://schemas.openxmlformats.org/officeDocument/2006/relationships/tags" Target="../tags/tag49.xml"/><Relationship Id="rId7" Type="http://schemas.openxmlformats.org/officeDocument/2006/relationships/tags" Target="../tags/tag53.xml"/><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tags" Target="../tags/tag52.xml"/><Relationship Id="rId11" Type="http://schemas.openxmlformats.org/officeDocument/2006/relationships/image" Target="../media/image2.svg"/><Relationship Id="rId5" Type="http://schemas.openxmlformats.org/officeDocument/2006/relationships/tags" Target="../tags/tag51.xml"/><Relationship Id="rId10" Type="http://schemas.openxmlformats.org/officeDocument/2006/relationships/image" Target="../media/image1.png"/><Relationship Id="rId4" Type="http://schemas.openxmlformats.org/officeDocument/2006/relationships/tags" Target="../tags/tag50.xml"/><Relationship Id="rId9"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pic>
        <p:nvPicPr>
          <p:cNvPr id="41" name="Grafik 40" descr="Logo der Technischen Universität Wien">
            <a:extLst>
              <a:ext uri="{FF2B5EF4-FFF2-40B4-BE49-F238E27FC236}">
                <a16:creationId xmlns:a16="http://schemas.microsoft.com/office/drawing/2014/main" id="{4F515961-5FE0-48A5-A350-239B3180909B}"/>
              </a:ext>
            </a:extLst>
          </p:cNvPr>
          <p:cNvPicPr/>
          <p:nvPr userDrawn="1">
            <p:custDataLst>
              <p:tags r:id="rId1"/>
            </p:custDataLst>
          </p:nvPr>
        </p:nvPicPr>
        <p:blipFill>
          <a:blip r:embed="rId6" cstate="print">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468287" y="466725"/>
            <a:ext cx="1939882" cy="734886"/>
          </a:xfrm>
          <a:prstGeom prst="rect">
            <a:avLst/>
          </a:prstGeom>
        </p:spPr>
      </p:pic>
      <p:sp>
        <p:nvSpPr>
          <p:cNvPr id="2" name="Titel 1">
            <a:extLst>
              <a:ext uri="{FF2B5EF4-FFF2-40B4-BE49-F238E27FC236}">
                <a16:creationId xmlns:a16="http://schemas.microsoft.com/office/drawing/2014/main" id="{7226F95A-C572-4753-9A21-DBF6531D5F3A}"/>
              </a:ext>
            </a:extLst>
          </p:cNvPr>
          <p:cNvSpPr>
            <a:spLocks noGrp="1"/>
          </p:cNvSpPr>
          <p:nvPr>
            <p:ph type="ctrTitle" hasCustomPrompt="1"/>
            <p:custDataLst>
              <p:tags r:id="rId2"/>
            </p:custDataLst>
          </p:nvPr>
        </p:nvSpPr>
        <p:spPr>
          <a:xfrm>
            <a:off x="1308100" y="2276475"/>
            <a:ext cx="9577388" cy="1524000"/>
          </a:xfrm>
        </p:spPr>
        <p:txBody>
          <a:bodyPr lIns="0" tIns="0" rIns="0" bIns="0" anchor="b">
            <a:noAutofit/>
          </a:bodyPr>
          <a:lstStyle>
            <a:lvl1pPr algn="l">
              <a:defRPr sz="5400">
                <a:solidFill>
                  <a:schemeClr val="accent1"/>
                </a:solidFill>
              </a:defRPr>
            </a:lvl1pPr>
          </a:lstStyle>
          <a:p>
            <a:r>
              <a:rPr lang="de-AT" dirty="0"/>
              <a:t>Titel</a:t>
            </a:r>
          </a:p>
        </p:txBody>
      </p:sp>
      <p:sp>
        <p:nvSpPr>
          <p:cNvPr id="3" name="Untertitel 2">
            <a:extLst>
              <a:ext uri="{FF2B5EF4-FFF2-40B4-BE49-F238E27FC236}">
                <a16:creationId xmlns:a16="http://schemas.microsoft.com/office/drawing/2014/main" id="{53DE19F1-4351-4A07-8662-A968E8A450FD}"/>
              </a:ext>
            </a:extLst>
          </p:cNvPr>
          <p:cNvSpPr>
            <a:spLocks noGrp="1"/>
          </p:cNvSpPr>
          <p:nvPr>
            <p:ph type="subTitle" idx="1" hasCustomPrompt="1"/>
            <p:custDataLst>
              <p:tags r:id="rId3"/>
            </p:custDataLst>
          </p:nvPr>
        </p:nvSpPr>
        <p:spPr>
          <a:xfrm>
            <a:off x="1308100" y="3971926"/>
            <a:ext cx="9577388" cy="1104900"/>
          </a:xfrm>
        </p:spPr>
        <p:txBody>
          <a:bodyPr lIns="0" tIns="0" rIns="0" bIns="0">
            <a:noAutofit/>
          </a:bodyPr>
          <a:lstStyle>
            <a:lvl1pPr marL="0" indent="0" algn="l">
              <a:buNone/>
              <a:defRPr sz="32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de-AT" dirty="0"/>
              <a:t>Untertitel (Datum, Ort, Name, ...)</a:t>
            </a:r>
          </a:p>
        </p:txBody>
      </p:sp>
      <p:sp>
        <p:nvSpPr>
          <p:cNvPr id="40" name="Textplatzhalter 4">
            <a:extLst>
              <a:ext uri="{FF2B5EF4-FFF2-40B4-BE49-F238E27FC236}">
                <a16:creationId xmlns:a16="http://schemas.microsoft.com/office/drawing/2014/main" id="{7A5D3C4D-4D39-4C8C-BFBF-C78298318782}"/>
              </a:ext>
            </a:extLst>
          </p:cNvPr>
          <p:cNvSpPr>
            <a:spLocks noGrp="1"/>
          </p:cNvSpPr>
          <p:nvPr>
            <p:ph type="body" sz="quarter" idx="10" hasCustomPrompt="1"/>
            <p:custDataLst>
              <p:tags r:id="rId4"/>
            </p:custDataLst>
          </p:nvPr>
        </p:nvSpPr>
        <p:spPr bwMode="gray">
          <a:xfrm>
            <a:off x="7589520" y="6412992"/>
            <a:ext cx="4123055" cy="233552"/>
          </a:xfrm>
        </p:spPr>
        <p:txBody>
          <a:bodyPr anchor="ctr"/>
          <a:lstStyle>
            <a:lvl1pPr marL="0" indent="0" algn="r">
              <a:buNone/>
              <a:defRPr sz="1400" b="1">
                <a:solidFill>
                  <a:schemeClr val="bg1"/>
                </a:solidFill>
              </a:defRPr>
            </a:lvl1pPr>
          </a:lstStyle>
          <a:p>
            <a:pPr lvl="0"/>
            <a:r>
              <a:rPr lang="de-AT" dirty="0"/>
              <a:t>www.tuwien.at</a:t>
            </a:r>
          </a:p>
        </p:txBody>
      </p:sp>
    </p:spTree>
    <p:extLst>
      <p:ext uri="{BB962C8B-B14F-4D97-AF65-F5344CB8AC3E}">
        <p14:creationId xmlns:p14="http://schemas.microsoft.com/office/powerpoint/2010/main" val="351039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Inhalte mit 2 Überschriften">
    <p:spTree>
      <p:nvGrpSpPr>
        <p:cNvPr id="1" name=""/>
        <p:cNvGrpSpPr/>
        <p:nvPr/>
      </p:nvGrpSpPr>
      <p:grpSpPr>
        <a:xfrm>
          <a:off x="0" y="0"/>
          <a:ext cx="0" cy="0"/>
          <a:chOff x="0" y="0"/>
          <a:chExt cx="0" cy="0"/>
        </a:xfrm>
      </p:grpSpPr>
      <p:pic>
        <p:nvPicPr>
          <p:cNvPr id="46" name="Grafik 45" descr="Logo der Technischen Universität Wien">
            <a:extLst>
              <a:ext uri="{FF2B5EF4-FFF2-40B4-BE49-F238E27FC236}">
                <a16:creationId xmlns:a16="http://schemas.microsoft.com/office/drawing/2014/main" id="{099E51E9-DC66-419A-A177-526841A9308B}"/>
              </a:ext>
            </a:extLst>
          </p:cNvPr>
          <p:cNvPicPr/>
          <p:nvPr userDrawn="1">
            <p:custDataLst>
              <p:tags r:id="rId1"/>
            </p:custDataLst>
          </p:nvPr>
        </p:nvPicPr>
        <p:blipFill>
          <a:blip r:embed="rId10" cstate="print">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468287" y="466725"/>
            <a:ext cx="1939882" cy="734886"/>
          </a:xfrm>
          <a:prstGeom prst="rect">
            <a:avLst/>
          </a:prstGeom>
        </p:spPr>
      </p:pic>
      <p:sp>
        <p:nvSpPr>
          <p:cNvPr id="7" name="Foliennummernplatzhalter 6">
            <a:extLst>
              <a:ext uri="{FF2B5EF4-FFF2-40B4-BE49-F238E27FC236}">
                <a16:creationId xmlns:a16="http://schemas.microsoft.com/office/drawing/2014/main" id="{29B3A894-6582-4131-8E80-1DD0D8D21934}"/>
              </a:ext>
            </a:extLst>
          </p:cNvPr>
          <p:cNvSpPr>
            <a:spLocks noGrp="1"/>
          </p:cNvSpPr>
          <p:nvPr>
            <p:ph type="sldNum" sz="quarter" idx="17"/>
            <p:custDataLst>
              <p:tags r:id="rId2"/>
            </p:custDataLst>
          </p:nvPr>
        </p:nvSpPr>
        <p:spPr/>
        <p:txBody>
          <a:bodyPr/>
          <a:lstStyle/>
          <a:p>
            <a:fld id="{418F7AD7-DC47-44A0-A9D7-F1C17BFD6F09}" type="slidenum">
              <a:rPr lang="de-AT" smtClean="0"/>
              <a:pPr/>
              <a:t>‹Nr.›</a:t>
            </a:fld>
            <a:endParaRPr lang="de-AT" dirty="0"/>
          </a:p>
        </p:txBody>
      </p:sp>
      <p:sp>
        <p:nvSpPr>
          <p:cNvPr id="44" name="Titel 43">
            <a:extLst>
              <a:ext uri="{FF2B5EF4-FFF2-40B4-BE49-F238E27FC236}">
                <a16:creationId xmlns:a16="http://schemas.microsoft.com/office/drawing/2014/main" id="{F963C0A1-5171-448F-A988-DE64FAB96000}"/>
              </a:ext>
            </a:extLst>
          </p:cNvPr>
          <p:cNvSpPr>
            <a:spLocks noGrp="1"/>
          </p:cNvSpPr>
          <p:nvPr>
            <p:ph type="title"/>
            <p:custDataLst>
              <p:tags r:id="rId3"/>
            </p:custDataLst>
          </p:nvPr>
        </p:nvSpPr>
        <p:spPr>
          <a:xfrm>
            <a:off x="1308101" y="1549399"/>
            <a:ext cx="4464050" cy="828675"/>
          </a:xfrm>
        </p:spPr>
        <p:txBody>
          <a:bodyPr/>
          <a:lstStyle/>
          <a:p>
            <a:r>
              <a:rPr lang="de-DE"/>
              <a:t>Mastertitelformat bearbeiten</a:t>
            </a:r>
            <a:endParaRPr lang="de-AT" dirty="0"/>
          </a:p>
        </p:txBody>
      </p:sp>
      <p:sp>
        <p:nvSpPr>
          <p:cNvPr id="3" name="Inhaltsplatzhalter 2">
            <a:extLst>
              <a:ext uri="{FF2B5EF4-FFF2-40B4-BE49-F238E27FC236}">
                <a16:creationId xmlns:a16="http://schemas.microsoft.com/office/drawing/2014/main" id="{F7B43B39-7264-48E0-94D9-E36AC50DAA03}"/>
              </a:ext>
            </a:extLst>
          </p:cNvPr>
          <p:cNvSpPr>
            <a:spLocks noGrp="1"/>
          </p:cNvSpPr>
          <p:nvPr>
            <p:ph sz="half" idx="1" hasCustomPrompt="1"/>
            <p:custDataLst>
              <p:tags r:id="rId4"/>
            </p:custDataLst>
          </p:nvPr>
        </p:nvSpPr>
        <p:spPr>
          <a:xfrm>
            <a:off x="1308100" y="2628900"/>
            <a:ext cx="4464051" cy="3103562"/>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de-AT" dirty="0"/>
              <a:t>Formatvorlagen des Textmasters bearbeiten</a:t>
            </a:r>
          </a:p>
          <a:p>
            <a:pPr lvl="1"/>
            <a:r>
              <a:rPr lang="de-AT" dirty="0"/>
              <a:t>Zweite Ebene</a:t>
            </a:r>
          </a:p>
          <a:p>
            <a:pPr lvl="2"/>
            <a:r>
              <a:rPr lang="de-AT" dirty="0"/>
              <a:t>Dritte Ebene</a:t>
            </a:r>
          </a:p>
          <a:p>
            <a:pPr lvl="3"/>
            <a:r>
              <a:rPr lang="de-AT" dirty="0"/>
              <a:t>Vierte Ebene</a:t>
            </a:r>
          </a:p>
          <a:p>
            <a:pPr lvl="4"/>
            <a:r>
              <a:rPr lang="de-AT" dirty="0"/>
              <a:t>Fünfte Ebene</a:t>
            </a:r>
          </a:p>
        </p:txBody>
      </p:sp>
      <p:sp>
        <p:nvSpPr>
          <p:cNvPr id="45" name="Textplatzhalter 6">
            <a:extLst>
              <a:ext uri="{FF2B5EF4-FFF2-40B4-BE49-F238E27FC236}">
                <a16:creationId xmlns:a16="http://schemas.microsoft.com/office/drawing/2014/main" id="{F036BFB8-13F4-45C1-A152-0C4BA80C11B8}"/>
              </a:ext>
            </a:extLst>
          </p:cNvPr>
          <p:cNvSpPr>
            <a:spLocks noGrp="1"/>
          </p:cNvSpPr>
          <p:nvPr>
            <p:ph type="body" sz="quarter" idx="18" hasCustomPrompt="1"/>
            <p:custDataLst>
              <p:tags r:id="rId5"/>
            </p:custDataLst>
          </p:nvPr>
        </p:nvSpPr>
        <p:spPr>
          <a:xfrm>
            <a:off x="1308099" y="5795962"/>
            <a:ext cx="4464000" cy="100013"/>
          </a:xfrm>
        </p:spPr>
        <p:txBody>
          <a:bodyPr anchor="b"/>
          <a:lstStyle>
            <a:lvl1pPr marL="0" indent="0">
              <a:buNone/>
              <a:defRPr sz="800" cap="all" baseline="0"/>
            </a:lvl1pPr>
          </a:lstStyle>
          <a:p>
            <a:pPr marL="0" marR="0" lvl="0" indent="0" algn="l" defTabSz="914400" rtl="0" eaLnBrk="1" fontAlgn="auto" latinLnBrk="0" hangingPunct="1">
              <a:lnSpc>
                <a:spcPct val="90000"/>
              </a:lnSpc>
              <a:spcBef>
                <a:spcPts val="600"/>
              </a:spcBef>
              <a:spcAft>
                <a:spcPts val="0"/>
              </a:spcAft>
              <a:buClr>
                <a:schemeClr val="tx2"/>
              </a:buClr>
              <a:buSzPct val="90000"/>
              <a:buFont typeface="Arial" panose="020B0604020202020204" pitchFamily="34" charset="0"/>
              <a:buNone/>
              <a:tabLst/>
              <a:defRPr/>
            </a:pPr>
            <a:r>
              <a:rPr lang="de-AT" dirty="0"/>
              <a:t>© Copyright-Info, Quelle, …</a:t>
            </a:r>
          </a:p>
        </p:txBody>
      </p:sp>
      <p:sp>
        <p:nvSpPr>
          <p:cNvPr id="5" name="Textplatzhalter 4">
            <a:extLst>
              <a:ext uri="{FF2B5EF4-FFF2-40B4-BE49-F238E27FC236}">
                <a16:creationId xmlns:a16="http://schemas.microsoft.com/office/drawing/2014/main" id="{090A6531-1A5C-4E36-808F-D401F287FCB8}"/>
              </a:ext>
            </a:extLst>
          </p:cNvPr>
          <p:cNvSpPr>
            <a:spLocks noGrp="1"/>
          </p:cNvSpPr>
          <p:nvPr>
            <p:ph type="body" sz="quarter" idx="11" hasCustomPrompt="1"/>
            <p:custDataLst>
              <p:tags r:id="rId6"/>
            </p:custDataLst>
          </p:nvPr>
        </p:nvSpPr>
        <p:spPr bwMode="gray">
          <a:xfrm>
            <a:off x="6419849" y="1549401"/>
            <a:ext cx="4464000" cy="828674"/>
          </a:xfrm>
        </p:spPr>
        <p:txBody>
          <a:bodyPr anchor="b"/>
          <a:lstStyle>
            <a:lvl1pPr marL="0" indent="0">
              <a:buNone/>
              <a:defRPr sz="3200" b="1">
                <a:solidFill>
                  <a:schemeClr val="accent1"/>
                </a:solidFill>
              </a:defRPr>
            </a:lvl1pPr>
          </a:lstStyle>
          <a:p>
            <a:pPr lvl="0"/>
            <a:r>
              <a:rPr lang="de-AT" dirty="0"/>
              <a:t>Titel kurz</a:t>
            </a:r>
          </a:p>
        </p:txBody>
      </p:sp>
      <p:sp>
        <p:nvSpPr>
          <p:cNvPr id="4" name="Inhaltsplatzhalter 3">
            <a:extLst>
              <a:ext uri="{FF2B5EF4-FFF2-40B4-BE49-F238E27FC236}">
                <a16:creationId xmlns:a16="http://schemas.microsoft.com/office/drawing/2014/main" id="{CE90AAD2-686D-442B-A7A1-591C8F14300E}"/>
              </a:ext>
            </a:extLst>
          </p:cNvPr>
          <p:cNvSpPr>
            <a:spLocks noGrp="1"/>
          </p:cNvSpPr>
          <p:nvPr>
            <p:ph sz="half" idx="2" hasCustomPrompt="1"/>
            <p:custDataLst>
              <p:tags r:id="rId7"/>
            </p:custDataLst>
          </p:nvPr>
        </p:nvSpPr>
        <p:spPr>
          <a:xfrm>
            <a:off x="6419849" y="2628900"/>
            <a:ext cx="4464000" cy="3103562"/>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de-AT" dirty="0"/>
              <a:t>Formatvorlagen des Textmasters bearbeiten</a:t>
            </a:r>
          </a:p>
          <a:p>
            <a:pPr lvl="1"/>
            <a:r>
              <a:rPr lang="de-AT" dirty="0"/>
              <a:t>Zweite Ebene</a:t>
            </a:r>
          </a:p>
          <a:p>
            <a:pPr lvl="2"/>
            <a:r>
              <a:rPr lang="de-AT" dirty="0"/>
              <a:t>Dritte Ebene</a:t>
            </a:r>
          </a:p>
          <a:p>
            <a:pPr lvl="3"/>
            <a:r>
              <a:rPr lang="de-AT" dirty="0"/>
              <a:t>Vierte Ebene</a:t>
            </a:r>
          </a:p>
          <a:p>
            <a:pPr lvl="4"/>
            <a:r>
              <a:rPr lang="de-AT" dirty="0"/>
              <a:t>Fünfte Ebene</a:t>
            </a:r>
          </a:p>
        </p:txBody>
      </p:sp>
      <p:sp>
        <p:nvSpPr>
          <p:cNvPr id="48" name="Textplatzhalter 6">
            <a:extLst>
              <a:ext uri="{FF2B5EF4-FFF2-40B4-BE49-F238E27FC236}">
                <a16:creationId xmlns:a16="http://schemas.microsoft.com/office/drawing/2014/main" id="{EDFB22B7-5CFA-40C9-876A-2EEB5D5B9329}"/>
              </a:ext>
            </a:extLst>
          </p:cNvPr>
          <p:cNvSpPr>
            <a:spLocks noGrp="1"/>
          </p:cNvSpPr>
          <p:nvPr>
            <p:ph type="body" sz="quarter" idx="20" hasCustomPrompt="1"/>
            <p:custDataLst>
              <p:tags r:id="rId8"/>
            </p:custDataLst>
          </p:nvPr>
        </p:nvSpPr>
        <p:spPr>
          <a:xfrm>
            <a:off x="6419327" y="5795962"/>
            <a:ext cx="4464000" cy="100013"/>
          </a:xfrm>
        </p:spPr>
        <p:txBody>
          <a:bodyPr anchor="b"/>
          <a:lstStyle>
            <a:lvl1pPr marL="0" indent="0">
              <a:buNone/>
              <a:defRPr sz="800" cap="all" baseline="0"/>
            </a:lvl1pPr>
          </a:lstStyle>
          <a:p>
            <a:pPr marL="0" marR="0" lvl="0" indent="0" algn="l" defTabSz="914400" rtl="0" eaLnBrk="1" fontAlgn="auto" latinLnBrk="0" hangingPunct="1">
              <a:lnSpc>
                <a:spcPct val="90000"/>
              </a:lnSpc>
              <a:spcBef>
                <a:spcPts val="600"/>
              </a:spcBef>
              <a:spcAft>
                <a:spcPts val="0"/>
              </a:spcAft>
              <a:buClr>
                <a:schemeClr val="tx2"/>
              </a:buClr>
              <a:buSzPct val="90000"/>
              <a:buFont typeface="Arial" panose="020B0604020202020204" pitchFamily="34" charset="0"/>
              <a:buNone/>
              <a:tabLst/>
              <a:defRPr/>
            </a:pPr>
            <a:r>
              <a:rPr lang="de-AT" dirty="0"/>
              <a:t>© Copyright-Info, Quelle, …</a:t>
            </a:r>
          </a:p>
        </p:txBody>
      </p:sp>
      <p:sp>
        <p:nvSpPr>
          <p:cNvPr id="2" name="Fußzeilenplatzhalter 1">
            <a:extLst>
              <a:ext uri="{FF2B5EF4-FFF2-40B4-BE49-F238E27FC236}">
                <a16:creationId xmlns:a16="http://schemas.microsoft.com/office/drawing/2014/main" id="{01645802-C8CA-46DF-993F-A4B3CBA5C158}"/>
              </a:ext>
            </a:extLst>
          </p:cNvPr>
          <p:cNvSpPr>
            <a:spLocks noGrp="1"/>
          </p:cNvSpPr>
          <p:nvPr>
            <p:ph type="ftr" sz="quarter" idx="16"/>
          </p:nvPr>
        </p:nvSpPr>
        <p:spPr/>
        <p:txBody>
          <a:bodyPr/>
          <a:lstStyle/>
          <a:p>
            <a:r>
              <a:rPr lang="de-AT"/>
              <a:t>Musterpräsentation | September 2021</a:t>
            </a:r>
            <a:endParaRPr lang="de-AT" dirty="0"/>
          </a:p>
        </p:txBody>
      </p:sp>
    </p:spTree>
    <p:extLst>
      <p:ext uri="{BB962C8B-B14F-4D97-AF65-F5344CB8AC3E}">
        <p14:creationId xmlns:p14="http://schemas.microsoft.com/office/powerpoint/2010/main" val="2139903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und Bild groß">
    <p:spTree>
      <p:nvGrpSpPr>
        <p:cNvPr id="1" name=""/>
        <p:cNvGrpSpPr/>
        <p:nvPr/>
      </p:nvGrpSpPr>
      <p:grpSpPr>
        <a:xfrm>
          <a:off x="0" y="0"/>
          <a:ext cx="0" cy="0"/>
          <a:chOff x="0" y="0"/>
          <a:chExt cx="0" cy="0"/>
        </a:xfrm>
      </p:grpSpPr>
      <p:pic>
        <p:nvPicPr>
          <p:cNvPr id="44" name="Grafik 43" descr="Logo der Technischen Universität Wien">
            <a:extLst>
              <a:ext uri="{FF2B5EF4-FFF2-40B4-BE49-F238E27FC236}">
                <a16:creationId xmlns:a16="http://schemas.microsoft.com/office/drawing/2014/main" id="{6F6E8048-A8A6-40D6-9F76-8C1F76FD6D30}"/>
              </a:ext>
            </a:extLst>
          </p:cNvPr>
          <p:cNvPicPr/>
          <p:nvPr userDrawn="1">
            <p:custDataLst>
              <p:tags r:id="rId1"/>
            </p:custDataLst>
          </p:nvPr>
        </p:nvPicPr>
        <p:blipFill>
          <a:blip r:embed="rId7" cstate="print">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468287" y="466725"/>
            <a:ext cx="1939882" cy="734886"/>
          </a:xfrm>
          <a:prstGeom prst="rect">
            <a:avLst/>
          </a:prstGeom>
        </p:spPr>
      </p:pic>
      <p:sp>
        <p:nvSpPr>
          <p:cNvPr id="2" name="Titel 1">
            <a:extLst>
              <a:ext uri="{FF2B5EF4-FFF2-40B4-BE49-F238E27FC236}">
                <a16:creationId xmlns:a16="http://schemas.microsoft.com/office/drawing/2014/main" id="{33818965-B1EA-4BB7-B603-FBD6BFB823F3}"/>
              </a:ext>
            </a:extLst>
          </p:cNvPr>
          <p:cNvSpPr>
            <a:spLocks noGrp="1"/>
          </p:cNvSpPr>
          <p:nvPr>
            <p:ph type="title"/>
            <p:custDataLst>
              <p:tags r:id="rId2"/>
            </p:custDataLst>
          </p:nvPr>
        </p:nvSpPr>
        <p:spPr>
          <a:xfrm>
            <a:off x="1308101" y="1549399"/>
            <a:ext cx="4464050" cy="828675"/>
          </a:xfrm>
        </p:spPr>
        <p:txBody>
          <a:bodyPr/>
          <a:lstStyle/>
          <a:p>
            <a:r>
              <a:rPr lang="de-DE"/>
              <a:t>Mastertitelformat bearbeiten</a:t>
            </a:r>
            <a:endParaRPr lang="de-AT" dirty="0"/>
          </a:p>
        </p:txBody>
      </p:sp>
      <p:sp>
        <p:nvSpPr>
          <p:cNvPr id="7" name="Textplatzhalter 6">
            <a:extLst>
              <a:ext uri="{FF2B5EF4-FFF2-40B4-BE49-F238E27FC236}">
                <a16:creationId xmlns:a16="http://schemas.microsoft.com/office/drawing/2014/main" id="{BE736EC6-E18D-421D-815A-07C67D0C5B1D}"/>
              </a:ext>
            </a:extLst>
          </p:cNvPr>
          <p:cNvSpPr>
            <a:spLocks noGrp="1"/>
          </p:cNvSpPr>
          <p:nvPr>
            <p:ph type="body" sz="quarter" idx="11" hasCustomPrompt="1"/>
            <p:custDataLst>
              <p:tags r:id="rId3"/>
            </p:custDataLst>
          </p:nvPr>
        </p:nvSpPr>
        <p:spPr>
          <a:xfrm>
            <a:off x="1308101" y="2628900"/>
            <a:ext cx="4464050" cy="3275012"/>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de-AT" dirty="0"/>
              <a:t>Formatvorlagen des Textmasters bearbeiten</a:t>
            </a:r>
          </a:p>
          <a:p>
            <a:pPr lvl="1"/>
            <a:r>
              <a:rPr lang="de-AT" dirty="0"/>
              <a:t>Zweite Ebene</a:t>
            </a:r>
          </a:p>
          <a:p>
            <a:pPr lvl="2"/>
            <a:r>
              <a:rPr lang="de-AT" dirty="0"/>
              <a:t>Dritte Ebene</a:t>
            </a:r>
          </a:p>
          <a:p>
            <a:pPr lvl="3"/>
            <a:r>
              <a:rPr lang="de-AT" dirty="0"/>
              <a:t>Vierte Ebene</a:t>
            </a:r>
          </a:p>
          <a:p>
            <a:pPr lvl="4"/>
            <a:r>
              <a:rPr lang="de-AT" dirty="0"/>
              <a:t>Fünfte Ebene</a:t>
            </a:r>
          </a:p>
        </p:txBody>
      </p:sp>
      <p:sp>
        <p:nvSpPr>
          <p:cNvPr id="11" name="Bildplatzhalter 10">
            <a:extLst>
              <a:ext uri="{FF2B5EF4-FFF2-40B4-BE49-F238E27FC236}">
                <a16:creationId xmlns:a16="http://schemas.microsoft.com/office/drawing/2014/main" id="{90032777-F022-4926-B155-9B65CA68852D}"/>
              </a:ext>
            </a:extLst>
          </p:cNvPr>
          <p:cNvSpPr>
            <a:spLocks noGrp="1"/>
          </p:cNvSpPr>
          <p:nvPr>
            <p:ph type="pic" sz="quarter" idx="12"/>
            <p:custDataLst>
              <p:tags r:id="rId4"/>
            </p:custDataLst>
          </p:nvPr>
        </p:nvSpPr>
        <p:spPr>
          <a:xfrm>
            <a:off x="6419850" y="466724"/>
            <a:ext cx="5292725" cy="5257801"/>
          </a:xfrm>
        </p:spPr>
        <p:txBody>
          <a:bodyPr/>
          <a:lstStyle>
            <a:lvl1pPr marL="0" indent="0">
              <a:buNone/>
              <a:defRPr/>
            </a:lvl1pPr>
          </a:lstStyle>
          <a:p>
            <a:r>
              <a:rPr lang="de-DE"/>
              <a:t>Bild durch Klicken auf Symbol hinzufügen</a:t>
            </a:r>
            <a:endParaRPr lang="de-AT" dirty="0"/>
          </a:p>
        </p:txBody>
      </p:sp>
      <p:sp>
        <p:nvSpPr>
          <p:cNvPr id="43" name="Textplatzhalter 6">
            <a:extLst>
              <a:ext uri="{FF2B5EF4-FFF2-40B4-BE49-F238E27FC236}">
                <a16:creationId xmlns:a16="http://schemas.microsoft.com/office/drawing/2014/main" id="{D7E7DD6B-7A49-46D6-9B77-F3D80A663AC4}"/>
              </a:ext>
            </a:extLst>
          </p:cNvPr>
          <p:cNvSpPr>
            <a:spLocks noGrp="1"/>
          </p:cNvSpPr>
          <p:nvPr>
            <p:ph type="body" sz="quarter" idx="20" hasCustomPrompt="1"/>
            <p:custDataLst>
              <p:tags r:id="rId5"/>
            </p:custDataLst>
          </p:nvPr>
        </p:nvSpPr>
        <p:spPr>
          <a:xfrm>
            <a:off x="6422935" y="5795962"/>
            <a:ext cx="5292000" cy="100013"/>
          </a:xfrm>
        </p:spPr>
        <p:txBody>
          <a:bodyPr anchor="b"/>
          <a:lstStyle>
            <a:lvl1pPr marL="0" indent="0">
              <a:buNone/>
              <a:defRPr sz="800" cap="all" baseline="0"/>
            </a:lvl1pPr>
          </a:lstStyle>
          <a:p>
            <a:pPr marL="0" marR="0" lvl="0" indent="0" algn="l" defTabSz="914400" rtl="0" eaLnBrk="1" fontAlgn="auto" latinLnBrk="0" hangingPunct="1">
              <a:lnSpc>
                <a:spcPct val="90000"/>
              </a:lnSpc>
              <a:spcBef>
                <a:spcPts val="600"/>
              </a:spcBef>
              <a:spcAft>
                <a:spcPts val="0"/>
              </a:spcAft>
              <a:buClr>
                <a:schemeClr val="tx2"/>
              </a:buClr>
              <a:buSzPct val="90000"/>
              <a:buFont typeface="Arial" panose="020B0604020202020204" pitchFamily="34" charset="0"/>
              <a:buNone/>
              <a:tabLst/>
              <a:defRPr/>
            </a:pPr>
            <a:r>
              <a:rPr lang="de-AT" dirty="0"/>
              <a:t>© Copyright-Info, Quelle, …</a:t>
            </a:r>
          </a:p>
        </p:txBody>
      </p:sp>
      <p:sp>
        <p:nvSpPr>
          <p:cNvPr id="5" name="Fußzeilenplatzhalter 4">
            <a:extLst>
              <a:ext uri="{FF2B5EF4-FFF2-40B4-BE49-F238E27FC236}">
                <a16:creationId xmlns:a16="http://schemas.microsoft.com/office/drawing/2014/main" id="{6498FEE5-0E49-40F0-A7F3-0900FB3D0710}"/>
              </a:ext>
            </a:extLst>
          </p:cNvPr>
          <p:cNvSpPr>
            <a:spLocks noGrp="1"/>
          </p:cNvSpPr>
          <p:nvPr>
            <p:ph type="ftr" sz="quarter" idx="14"/>
          </p:nvPr>
        </p:nvSpPr>
        <p:spPr/>
        <p:txBody>
          <a:bodyPr/>
          <a:lstStyle/>
          <a:p>
            <a:r>
              <a:rPr lang="de-AT"/>
              <a:t>Musterpräsentation | September 2021</a:t>
            </a:r>
            <a:endParaRPr lang="de-AT" dirty="0"/>
          </a:p>
        </p:txBody>
      </p:sp>
      <p:sp>
        <p:nvSpPr>
          <p:cNvPr id="6" name="Foliennummernplatzhalter 5">
            <a:extLst>
              <a:ext uri="{FF2B5EF4-FFF2-40B4-BE49-F238E27FC236}">
                <a16:creationId xmlns:a16="http://schemas.microsoft.com/office/drawing/2014/main" id="{B03C87CB-D750-4CCA-B59C-9E8CA49429C9}"/>
              </a:ext>
            </a:extLst>
          </p:cNvPr>
          <p:cNvSpPr>
            <a:spLocks noGrp="1"/>
          </p:cNvSpPr>
          <p:nvPr>
            <p:ph type="sldNum" sz="quarter" idx="15"/>
          </p:nvPr>
        </p:nvSpPr>
        <p:spPr/>
        <p:txBody>
          <a:bodyPr/>
          <a:lstStyle/>
          <a:p>
            <a:fld id="{418F7AD7-DC47-44A0-A9D7-F1C17BFD6F09}" type="slidenum">
              <a:rPr lang="de-AT" smtClean="0"/>
              <a:pPr/>
              <a:t>‹Nr.›</a:t>
            </a:fld>
            <a:endParaRPr lang="de-AT" dirty="0"/>
          </a:p>
        </p:txBody>
      </p:sp>
    </p:spTree>
    <p:extLst>
      <p:ext uri="{BB962C8B-B14F-4D97-AF65-F5344CB8AC3E}">
        <p14:creationId xmlns:p14="http://schemas.microsoft.com/office/powerpoint/2010/main" val="27221409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und Bild Querformat">
    <p:spTree>
      <p:nvGrpSpPr>
        <p:cNvPr id="1" name=""/>
        <p:cNvGrpSpPr/>
        <p:nvPr/>
      </p:nvGrpSpPr>
      <p:grpSpPr>
        <a:xfrm>
          <a:off x="0" y="0"/>
          <a:ext cx="0" cy="0"/>
          <a:chOff x="0" y="0"/>
          <a:chExt cx="0" cy="0"/>
        </a:xfrm>
      </p:grpSpPr>
      <p:pic>
        <p:nvPicPr>
          <p:cNvPr id="46" name="Grafik 45" descr="Logo der Technischen Universität Wien">
            <a:extLst>
              <a:ext uri="{FF2B5EF4-FFF2-40B4-BE49-F238E27FC236}">
                <a16:creationId xmlns:a16="http://schemas.microsoft.com/office/drawing/2014/main" id="{8255916F-C74A-4F99-B096-58397C68C15E}"/>
              </a:ext>
            </a:extLst>
          </p:cNvPr>
          <p:cNvPicPr/>
          <p:nvPr userDrawn="1">
            <p:custDataLst>
              <p:tags r:id="rId1"/>
            </p:custDataLst>
          </p:nvPr>
        </p:nvPicPr>
        <p:blipFill>
          <a:blip r:embed="rId7" cstate="print">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468287" y="466725"/>
            <a:ext cx="1939882" cy="734886"/>
          </a:xfrm>
          <a:prstGeom prst="rect">
            <a:avLst/>
          </a:prstGeom>
        </p:spPr>
      </p:pic>
      <p:sp>
        <p:nvSpPr>
          <p:cNvPr id="5" name="Titel 4">
            <a:extLst>
              <a:ext uri="{FF2B5EF4-FFF2-40B4-BE49-F238E27FC236}">
                <a16:creationId xmlns:a16="http://schemas.microsoft.com/office/drawing/2014/main" id="{23A681F0-FCE5-4B65-9CC1-B94D7109D7CD}"/>
              </a:ext>
            </a:extLst>
          </p:cNvPr>
          <p:cNvSpPr>
            <a:spLocks noGrp="1"/>
          </p:cNvSpPr>
          <p:nvPr>
            <p:ph type="title"/>
            <p:custDataLst>
              <p:tags r:id="rId2"/>
            </p:custDataLst>
          </p:nvPr>
        </p:nvSpPr>
        <p:spPr>
          <a:xfrm>
            <a:off x="1308101" y="1549399"/>
            <a:ext cx="4464050" cy="828675"/>
          </a:xfrm>
        </p:spPr>
        <p:txBody>
          <a:bodyPr/>
          <a:lstStyle/>
          <a:p>
            <a:r>
              <a:rPr lang="de-DE"/>
              <a:t>Mastertitelformat bearbeiten</a:t>
            </a:r>
            <a:endParaRPr lang="de-AT" dirty="0"/>
          </a:p>
        </p:txBody>
      </p:sp>
      <p:sp>
        <p:nvSpPr>
          <p:cNvPr id="7" name="Textplatzhalter 6">
            <a:extLst>
              <a:ext uri="{FF2B5EF4-FFF2-40B4-BE49-F238E27FC236}">
                <a16:creationId xmlns:a16="http://schemas.microsoft.com/office/drawing/2014/main" id="{BE736EC6-E18D-421D-815A-07C67D0C5B1D}"/>
              </a:ext>
            </a:extLst>
          </p:cNvPr>
          <p:cNvSpPr>
            <a:spLocks noGrp="1"/>
          </p:cNvSpPr>
          <p:nvPr>
            <p:ph type="body" sz="quarter" idx="11" hasCustomPrompt="1"/>
            <p:custDataLst>
              <p:tags r:id="rId3"/>
            </p:custDataLst>
          </p:nvPr>
        </p:nvSpPr>
        <p:spPr>
          <a:xfrm>
            <a:off x="1308101" y="2628900"/>
            <a:ext cx="4464050" cy="2455862"/>
          </a:xfrm>
        </p:spPr>
        <p:txBody>
          <a:bodyPr/>
          <a:lstStyle>
            <a:lvl1pPr>
              <a:buClr>
                <a:schemeClr val="accent1"/>
              </a:buClr>
              <a:defRPr lang="de-AT" dirty="0"/>
            </a:lvl1pPr>
            <a:lvl2pPr>
              <a:buClr>
                <a:schemeClr val="accent1"/>
              </a:buClr>
              <a:defRPr lang="de-AT" dirty="0"/>
            </a:lvl2pPr>
            <a:lvl3pPr>
              <a:buClr>
                <a:schemeClr val="accent1"/>
              </a:buClr>
              <a:defRPr lang="de-AT" dirty="0"/>
            </a:lvl3pPr>
            <a:lvl4pPr>
              <a:buClr>
                <a:schemeClr val="accent1"/>
              </a:buClr>
              <a:defRPr lang="de-AT" dirty="0"/>
            </a:lvl4pPr>
            <a:lvl5pPr>
              <a:buClr>
                <a:schemeClr val="accent1"/>
              </a:buClr>
              <a:defRPr lang="de-AT" dirty="0"/>
            </a:lvl5pPr>
          </a:lstStyle>
          <a:p>
            <a:pPr lvl="0"/>
            <a:r>
              <a:rPr lang="de-AT" dirty="0"/>
              <a:t>Formatvorlagen des Textmasters bearbeiten</a:t>
            </a:r>
          </a:p>
          <a:p>
            <a:pPr lvl="1"/>
            <a:r>
              <a:rPr lang="de-AT" dirty="0"/>
              <a:t>Zweite Ebene</a:t>
            </a:r>
          </a:p>
          <a:p>
            <a:pPr lvl="2"/>
            <a:r>
              <a:rPr lang="de-AT" dirty="0"/>
              <a:t>Dritte Ebene</a:t>
            </a:r>
          </a:p>
          <a:p>
            <a:pPr lvl="3"/>
            <a:r>
              <a:rPr lang="de-AT" dirty="0"/>
              <a:t>Vierte Ebene</a:t>
            </a:r>
          </a:p>
          <a:p>
            <a:pPr lvl="4"/>
            <a:r>
              <a:rPr lang="de-AT" dirty="0"/>
              <a:t>Fünfte Ebene</a:t>
            </a:r>
          </a:p>
        </p:txBody>
      </p:sp>
      <p:sp>
        <p:nvSpPr>
          <p:cNvPr id="11" name="Bildplatzhalter 10">
            <a:extLst>
              <a:ext uri="{FF2B5EF4-FFF2-40B4-BE49-F238E27FC236}">
                <a16:creationId xmlns:a16="http://schemas.microsoft.com/office/drawing/2014/main" id="{90032777-F022-4926-B155-9B65CA68852D}"/>
              </a:ext>
            </a:extLst>
          </p:cNvPr>
          <p:cNvSpPr>
            <a:spLocks noGrp="1"/>
          </p:cNvSpPr>
          <p:nvPr>
            <p:ph type="pic" sz="quarter" idx="12"/>
            <p:custDataLst>
              <p:tags r:id="rId4"/>
            </p:custDataLst>
          </p:nvPr>
        </p:nvSpPr>
        <p:spPr>
          <a:xfrm>
            <a:off x="6419850" y="1549400"/>
            <a:ext cx="5292725" cy="3527425"/>
          </a:xfrm>
        </p:spPr>
        <p:txBody>
          <a:bodyPr/>
          <a:lstStyle>
            <a:lvl1pPr marL="0" indent="0">
              <a:buNone/>
              <a:defRPr/>
            </a:lvl1pPr>
          </a:lstStyle>
          <a:p>
            <a:r>
              <a:rPr lang="de-DE"/>
              <a:t>Bild durch Klicken auf Symbol hinzufügen</a:t>
            </a:r>
            <a:endParaRPr lang="de-AT" dirty="0"/>
          </a:p>
        </p:txBody>
      </p:sp>
      <p:sp>
        <p:nvSpPr>
          <p:cNvPr id="43" name="Textplatzhalter 6">
            <a:extLst>
              <a:ext uri="{FF2B5EF4-FFF2-40B4-BE49-F238E27FC236}">
                <a16:creationId xmlns:a16="http://schemas.microsoft.com/office/drawing/2014/main" id="{3C366575-A0E1-435D-B2F7-A633BB9BA970}"/>
              </a:ext>
            </a:extLst>
          </p:cNvPr>
          <p:cNvSpPr>
            <a:spLocks noGrp="1"/>
          </p:cNvSpPr>
          <p:nvPr>
            <p:ph type="body" sz="quarter" idx="20" hasCustomPrompt="1"/>
            <p:custDataLst>
              <p:tags r:id="rId5"/>
            </p:custDataLst>
          </p:nvPr>
        </p:nvSpPr>
        <p:spPr>
          <a:xfrm>
            <a:off x="6422935" y="5139015"/>
            <a:ext cx="5292000" cy="100013"/>
          </a:xfrm>
        </p:spPr>
        <p:txBody>
          <a:bodyPr anchor="b"/>
          <a:lstStyle>
            <a:lvl1pPr marL="0" indent="0">
              <a:buNone/>
              <a:defRPr sz="800" cap="all" baseline="0"/>
            </a:lvl1pPr>
          </a:lstStyle>
          <a:p>
            <a:pPr marL="0" marR="0" lvl="0" indent="0" algn="l" defTabSz="914400" rtl="0" eaLnBrk="1" fontAlgn="auto" latinLnBrk="0" hangingPunct="1">
              <a:lnSpc>
                <a:spcPct val="90000"/>
              </a:lnSpc>
              <a:spcBef>
                <a:spcPts val="600"/>
              </a:spcBef>
              <a:spcAft>
                <a:spcPts val="0"/>
              </a:spcAft>
              <a:buClr>
                <a:schemeClr val="tx2"/>
              </a:buClr>
              <a:buSzPct val="90000"/>
              <a:buFont typeface="Arial" panose="020B0604020202020204" pitchFamily="34" charset="0"/>
              <a:buNone/>
              <a:tabLst/>
              <a:defRPr/>
            </a:pPr>
            <a:r>
              <a:rPr lang="de-AT" dirty="0"/>
              <a:t>© Copyright-Info, Quelle, …</a:t>
            </a:r>
          </a:p>
        </p:txBody>
      </p:sp>
      <p:sp>
        <p:nvSpPr>
          <p:cNvPr id="2" name="Fußzeilenplatzhalter 1">
            <a:extLst>
              <a:ext uri="{FF2B5EF4-FFF2-40B4-BE49-F238E27FC236}">
                <a16:creationId xmlns:a16="http://schemas.microsoft.com/office/drawing/2014/main" id="{DAF7C3B0-C23A-4FDF-A6AF-F0A70F586791}"/>
              </a:ext>
            </a:extLst>
          </p:cNvPr>
          <p:cNvSpPr>
            <a:spLocks noGrp="1"/>
          </p:cNvSpPr>
          <p:nvPr>
            <p:ph type="ftr" sz="quarter" idx="14"/>
          </p:nvPr>
        </p:nvSpPr>
        <p:spPr/>
        <p:txBody>
          <a:bodyPr/>
          <a:lstStyle/>
          <a:p>
            <a:r>
              <a:rPr lang="de-AT"/>
              <a:t>Musterpräsentation | September 2021</a:t>
            </a:r>
            <a:endParaRPr lang="de-AT" dirty="0"/>
          </a:p>
        </p:txBody>
      </p:sp>
      <p:sp>
        <p:nvSpPr>
          <p:cNvPr id="6" name="Foliennummernplatzhalter 5">
            <a:extLst>
              <a:ext uri="{FF2B5EF4-FFF2-40B4-BE49-F238E27FC236}">
                <a16:creationId xmlns:a16="http://schemas.microsoft.com/office/drawing/2014/main" id="{E6F37747-6725-4A2E-9A78-7D0CB46DB205}"/>
              </a:ext>
            </a:extLst>
          </p:cNvPr>
          <p:cNvSpPr>
            <a:spLocks noGrp="1"/>
          </p:cNvSpPr>
          <p:nvPr>
            <p:ph type="sldNum" sz="quarter" idx="15"/>
          </p:nvPr>
        </p:nvSpPr>
        <p:spPr/>
        <p:txBody>
          <a:bodyPr/>
          <a:lstStyle/>
          <a:p>
            <a:fld id="{418F7AD7-DC47-44A0-A9D7-F1C17BFD6F09}" type="slidenum">
              <a:rPr lang="de-AT" smtClean="0"/>
              <a:pPr/>
              <a:t>‹Nr.›</a:t>
            </a:fld>
            <a:endParaRPr lang="de-AT" dirty="0"/>
          </a:p>
        </p:txBody>
      </p:sp>
    </p:spTree>
    <p:extLst>
      <p:ext uri="{BB962C8B-B14F-4D97-AF65-F5344CB8AC3E}">
        <p14:creationId xmlns:p14="http://schemas.microsoft.com/office/powerpoint/2010/main" val="14301386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belle">
    <p:spTree>
      <p:nvGrpSpPr>
        <p:cNvPr id="1" name=""/>
        <p:cNvGrpSpPr/>
        <p:nvPr/>
      </p:nvGrpSpPr>
      <p:grpSpPr>
        <a:xfrm>
          <a:off x="0" y="0"/>
          <a:ext cx="0" cy="0"/>
          <a:chOff x="0" y="0"/>
          <a:chExt cx="0" cy="0"/>
        </a:xfrm>
      </p:grpSpPr>
      <p:pic>
        <p:nvPicPr>
          <p:cNvPr id="42" name="Grafik 41" descr="Logo der Technischen Universität Wien">
            <a:extLst>
              <a:ext uri="{FF2B5EF4-FFF2-40B4-BE49-F238E27FC236}">
                <a16:creationId xmlns:a16="http://schemas.microsoft.com/office/drawing/2014/main" id="{01CD9B7C-68E1-417F-A205-77F00F0A1E1F}"/>
              </a:ext>
            </a:extLst>
          </p:cNvPr>
          <p:cNvPicPr/>
          <p:nvPr userDrawn="1">
            <p:custDataLst>
              <p:tags r:id="rId1"/>
            </p:custDataLst>
          </p:nvPr>
        </p:nvPicPr>
        <p:blipFill>
          <a:blip r:embed="rId6" cstate="print">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468287" y="466725"/>
            <a:ext cx="1939882" cy="734886"/>
          </a:xfrm>
          <a:prstGeom prst="rect">
            <a:avLst/>
          </a:prstGeom>
        </p:spPr>
      </p:pic>
      <p:sp>
        <p:nvSpPr>
          <p:cNvPr id="43" name="Titel 42">
            <a:extLst>
              <a:ext uri="{FF2B5EF4-FFF2-40B4-BE49-F238E27FC236}">
                <a16:creationId xmlns:a16="http://schemas.microsoft.com/office/drawing/2014/main" id="{257E20E4-5915-449A-9EAF-02177CB5A4F4}"/>
              </a:ext>
            </a:extLst>
          </p:cNvPr>
          <p:cNvSpPr>
            <a:spLocks noGrp="1"/>
          </p:cNvSpPr>
          <p:nvPr>
            <p:ph type="title"/>
            <p:custDataLst>
              <p:tags r:id="rId2"/>
            </p:custDataLst>
          </p:nvPr>
        </p:nvSpPr>
        <p:spPr/>
        <p:txBody>
          <a:bodyPr/>
          <a:lstStyle/>
          <a:p>
            <a:r>
              <a:rPr lang="de-DE"/>
              <a:t>Mastertitelformat bearbeiten</a:t>
            </a:r>
            <a:endParaRPr lang="de-AT" dirty="0"/>
          </a:p>
        </p:txBody>
      </p:sp>
      <p:sp>
        <p:nvSpPr>
          <p:cNvPr id="7" name="Tabellenplatzhalter 6">
            <a:extLst>
              <a:ext uri="{FF2B5EF4-FFF2-40B4-BE49-F238E27FC236}">
                <a16:creationId xmlns:a16="http://schemas.microsoft.com/office/drawing/2014/main" id="{16875FCD-3D13-4E90-B3E6-1E014D587D9B}"/>
              </a:ext>
            </a:extLst>
          </p:cNvPr>
          <p:cNvSpPr>
            <a:spLocks noGrp="1"/>
          </p:cNvSpPr>
          <p:nvPr>
            <p:ph type="tbl" sz="quarter" idx="11"/>
            <p:custDataLst>
              <p:tags r:id="rId3"/>
            </p:custDataLst>
          </p:nvPr>
        </p:nvSpPr>
        <p:spPr>
          <a:xfrm>
            <a:off x="1307069" y="2628900"/>
            <a:ext cx="10405506" cy="3103562"/>
          </a:xfrm>
        </p:spPr>
        <p:txBody>
          <a:bodyPr/>
          <a:lstStyle>
            <a:lvl1pPr marL="0" indent="0">
              <a:buNone/>
              <a:defRPr/>
            </a:lvl1pPr>
          </a:lstStyle>
          <a:p>
            <a:r>
              <a:rPr lang="de-DE"/>
              <a:t>Tabelle durch Klicken auf Symbol hinzufügen</a:t>
            </a:r>
            <a:endParaRPr lang="de-AT" dirty="0"/>
          </a:p>
        </p:txBody>
      </p:sp>
      <p:sp>
        <p:nvSpPr>
          <p:cNvPr id="44" name="Textplatzhalter 6">
            <a:extLst>
              <a:ext uri="{FF2B5EF4-FFF2-40B4-BE49-F238E27FC236}">
                <a16:creationId xmlns:a16="http://schemas.microsoft.com/office/drawing/2014/main" id="{477C37F3-41FF-4F9C-879D-61D49123C46A}"/>
              </a:ext>
            </a:extLst>
          </p:cNvPr>
          <p:cNvSpPr>
            <a:spLocks noGrp="1"/>
          </p:cNvSpPr>
          <p:nvPr>
            <p:ph type="body" sz="quarter" idx="18" hasCustomPrompt="1"/>
            <p:custDataLst>
              <p:tags r:id="rId4"/>
            </p:custDataLst>
          </p:nvPr>
        </p:nvSpPr>
        <p:spPr>
          <a:xfrm>
            <a:off x="1308099" y="5795962"/>
            <a:ext cx="10404000" cy="100013"/>
          </a:xfrm>
        </p:spPr>
        <p:txBody>
          <a:bodyPr anchor="b"/>
          <a:lstStyle>
            <a:lvl1pPr marL="0" indent="0">
              <a:buNone/>
              <a:defRPr sz="800" cap="all" baseline="0"/>
            </a:lvl1pPr>
          </a:lstStyle>
          <a:p>
            <a:pPr marL="0" marR="0" lvl="0" indent="0" algn="l" defTabSz="914400" rtl="0" eaLnBrk="1" fontAlgn="auto" latinLnBrk="0" hangingPunct="1">
              <a:lnSpc>
                <a:spcPct val="90000"/>
              </a:lnSpc>
              <a:spcBef>
                <a:spcPts val="600"/>
              </a:spcBef>
              <a:spcAft>
                <a:spcPts val="0"/>
              </a:spcAft>
              <a:buClr>
                <a:schemeClr val="tx2"/>
              </a:buClr>
              <a:buSzPct val="90000"/>
              <a:buFont typeface="Arial" panose="020B0604020202020204" pitchFamily="34" charset="0"/>
              <a:buNone/>
              <a:tabLst/>
              <a:defRPr/>
            </a:pPr>
            <a:r>
              <a:rPr lang="de-AT" dirty="0"/>
              <a:t>© Copyright-Info, Quelle, …</a:t>
            </a:r>
          </a:p>
        </p:txBody>
      </p:sp>
      <p:sp>
        <p:nvSpPr>
          <p:cNvPr id="4" name="Fußzeilenplatzhalter 3">
            <a:extLst>
              <a:ext uri="{FF2B5EF4-FFF2-40B4-BE49-F238E27FC236}">
                <a16:creationId xmlns:a16="http://schemas.microsoft.com/office/drawing/2014/main" id="{2A144BF2-C4EA-4914-B417-C39C63944825}"/>
              </a:ext>
            </a:extLst>
          </p:cNvPr>
          <p:cNvSpPr>
            <a:spLocks noGrp="1"/>
          </p:cNvSpPr>
          <p:nvPr>
            <p:ph type="ftr" sz="quarter" idx="14"/>
          </p:nvPr>
        </p:nvSpPr>
        <p:spPr/>
        <p:txBody>
          <a:bodyPr/>
          <a:lstStyle/>
          <a:p>
            <a:r>
              <a:rPr lang="de-AT"/>
              <a:t>Musterpräsentation | September 2021</a:t>
            </a:r>
            <a:endParaRPr lang="de-AT" dirty="0"/>
          </a:p>
        </p:txBody>
      </p:sp>
      <p:sp>
        <p:nvSpPr>
          <p:cNvPr id="6" name="Foliennummernplatzhalter 5">
            <a:extLst>
              <a:ext uri="{FF2B5EF4-FFF2-40B4-BE49-F238E27FC236}">
                <a16:creationId xmlns:a16="http://schemas.microsoft.com/office/drawing/2014/main" id="{02E67494-E528-4F3B-BF5C-BED8288A0989}"/>
              </a:ext>
            </a:extLst>
          </p:cNvPr>
          <p:cNvSpPr>
            <a:spLocks noGrp="1"/>
          </p:cNvSpPr>
          <p:nvPr>
            <p:ph type="sldNum" sz="quarter" idx="15"/>
          </p:nvPr>
        </p:nvSpPr>
        <p:spPr/>
        <p:txBody>
          <a:bodyPr/>
          <a:lstStyle/>
          <a:p>
            <a:fld id="{418F7AD7-DC47-44A0-A9D7-F1C17BFD6F09}" type="slidenum">
              <a:rPr lang="de-AT" smtClean="0"/>
              <a:pPr/>
              <a:t>‹Nr.›</a:t>
            </a:fld>
            <a:endParaRPr lang="de-AT" dirty="0"/>
          </a:p>
        </p:txBody>
      </p:sp>
    </p:spTree>
    <p:extLst>
      <p:ext uri="{BB962C8B-B14F-4D97-AF65-F5344CB8AC3E}">
        <p14:creationId xmlns:p14="http://schemas.microsoft.com/office/powerpoint/2010/main" val="19274387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und Diagramm">
    <p:spTree>
      <p:nvGrpSpPr>
        <p:cNvPr id="1" name=""/>
        <p:cNvGrpSpPr/>
        <p:nvPr/>
      </p:nvGrpSpPr>
      <p:grpSpPr>
        <a:xfrm>
          <a:off x="0" y="0"/>
          <a:ext cx="0" cy="0"/>
          <a:chOff x="0" y="0"/>
          <a:chExt cx="0" cy="0"/>
        </a:xfrm>
      </p:grpSpPr>
      <p:pic>
        <p:nvPicPr>
          <p:cNvPr id="45" name="Grafik 44" descr="Logo der Technischen Universität Wien">
            <a:extLst>
              <a:ext uri="{FF2B5EF4-FFF2-40B4-BE49-F238E27FC236}">
                <a16:creationId xmlns:a16="http://schemas.microsoft.com/office/drawing/2014/main" id="{A3C39FBE-5949-4D36-BF84-EE4617A28BE0}"/>
              </a:ext>
            </a:extLst>
          </p:cNvPr>
          <p:cNvPicPr/>
          <p:nvPr userDrawn="1">
            <p:custDataLst>
              <p:tags r:id="rId1"/>
            </p:custDataLst>
          </p:nvPr>
        </p:nvPicPr>
        <p:blipFill>
          <a:blip r:embed="rId7" cstate="print">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468287" y="466725"/>
            <a:ext cx="1939882" cy="734886"/>
          </a:xfrm>
          <a:prstGeom prst="rect">
            <a:avLst/>
          </a:prstGeom>
        </p:spPr>
      </p:pic>
      <p:sp>
        <p:nvSpPr>
          <p:cNvPr id="6" name="Titel 5">
            <a:extLst>
              <a:ext uri="{FF2B5EF4-FFF2-40B4-BE49-F238E27FC236}">
                <a16:creationId xmlns:a16="http://schemas.microsoft.com/office/drawing/2014/main" id="{6C00A8C0-0C94-4283-B6B6-E3602A0E62F2}"/>
              </a:ext>
            </a:extLst>
          </p:cNvPr>
          <p:cNvSpPr>
            <a:spLocks noGrp="1"/>
          </p:cNvSpPr>
          <p:nvPr>
            <p:ph type="title"/>
            <p:custDataLst>
              <p:tags r:id="rId2"/>
            </p:custDataLst>
          </p:nvPr>
        </p:nvSpPr>
        <p:spPr>
          <a:xfrm>
            <a:off x="1308101" y="1549399"/>
            <a:ext cx="4464050" cy="828675"/>
          </a:xfrm>
        </p:spPr>
        <p:txBody>
          <a:bodyPr/>
          <a:lstStyle/>
          <a:p>
            <a:r>
              <a:rPr lang="de-DE"/>
              <a:t>Mastertitelformat bearbeiten</a:t>
            </a:r>
            <a:endParaRPr lang="de-AT" dirty="0"/>
          </a:p>
        </p:txBody>
      </p:sp>
      <p:sp>
        <p:nvSpPr>
          <p:cNvPr id="7" name="Textplatzhalter 6">
            <a:extLst>
              <a:ext uri="{FF2B5EF4-FFF2-40B4-BE49-F238E27FC236}">
                <a16:creationId xmlns:a16="http://schemas.microsoft.com/office/drawing/2014/main" id="{BE736EC6-E18D-421D-815A-07C67D0C5B1D}"/>
              </a:ext>
            </a:extLst>
          </p:cNvPr>
          <p:cNvSpPr>
            <a:spLocks noGrp="1"/>
          </p:cNvSpPr>
          <p:nvPr>
            <p:ph type="body" sz="quarter" idx="11" hasCustomPrompt="1"/>
            <p:custDataLst>
              <p:tags r:id="rId3"/>
            </p:custDataLst>
          </p:nvPr>
        </p:nvSpPr>
        <p:spPr>
          <a:xfrm>
            <a:off x="1308101" y="2628900"/>
            <a:ext cx="4464050" cy="3275012"/>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de-AT" dirty="0"/>
              <a:t>Formatvorlagen des Textmasters bearbeiten</a:t>
            </a:r>
          </a:p>
          <a:p>
            <a:pPr lvl="1"/>
            <a:r>
              <a:rPr lang="de-AT" dirty="0"/>
              <a:t>Zweite Ebene</a:t>
            </a:r>
          </a:p>
          <a:p>
            <a:pPr lvl="2"/>
            <a:r>
              <a:rPr lang="de-AT" dirty="0"/>
              <a:t>Dritte Ebene</a:t>
            </a:r>
          </a:p>
          <a:p>
            <a:pPr lvl="3"/>
            <a:r>
              <a:rPr lang="de-AT" dirty="0"/>
              <a:t>Vierte Ebene</a:t>
            </a:r>
          </a:p>
          <a:p>
            <a:pPr lvl="4"/>
            <a:r>
              <a:rPr lang="de-AT" dirty="0"/>
              <a:t>Fünfte Ebene</a:t>
            </a:r>
          </a:p>
        </p:txBody>
      </p:sp>
      <p:sp>
        <p:nvSpPr>
          <p:cNvPr id="3" name="Diagrammplatzhalter 2">
            <a:extLst>
              <a:ext uri="{FF2B5EF4-FFF2-40B4-BE49-F238E27FC236}">
                <a16:creationId xmlns:a16="http://schemas.microsoft.com/office/drawing/2014/main" id="{32E0DB4B-5F1B-42DD-83CB-F2653DB6A8BB}"/>
              </a:ext>
            </a:extLst>
          </p:cNvPr>
          <p:cNvSpPr>
            <a:spLocks noGrp="1"/>
          </p:cNvSpPr>
          <p:nvPr>
            <p:ph type="chart" sz="quarter" idx="14"/>
            <p:custDataLst>
              <p:tags r:id="rId4"/>
            </p:custDataLst>
          </p:nvPr>
        </p:nvSpPr>
        <p:spPr>
          <a:xfrm>
            <a:off x="6419850" y="1209674"/>
            <a:ext cx="5292725" cy="4514851"/>
          </a:xfrm>
        </p:spPr>
        <p:txBody>
          <a:bodyPr/>
          <a:lstStyle>
            <a:lvl1pPr marL="0" indent="0">
              <a:buNone/>
              <a:defRPr/>
            </a:lvl1pPr>
          </a:lstStyle>
          <a:p>
            <a:r>
              <a:rPr lang="de-DE"/>
              <a:t>Diagramm durch Klicken auf Symbol hinzufügen</a:t>
            </a:r>
            <a:endParaRPr lang="de-AT" dirty="0"/>
          </a:p>
        </p:txBody>
      </p:sp>
      <p:sp>
        <p:nvSpPr>
          <p:cNvPr id="43" name="Textplatzhalter 6">
            <a:extLst>
              <a:ext uri="{FF2B5EF4-FFF2-40B4-BE49-F238E27FC236}">
                <a16:creationId xmlns:a16="http://schemas.microsoft.com/office/drawing/2014/main" id="{C2ADED94-8356-4555-85DB-EBCA122F7F78}"/>
              </a:ext>
            </a:extLst>
          </p:cNvPr>
          <p:cNvSpPr>
            <a:spLocks noGrp="1"/>
          </p:cNvSpPr>
          <p:nvPr>
            <p:ph type="body" sz="quarter" idx="20" hasCustomPrompt="1"/>
            <p:custDataLst>
              <p:tags r:id="rId5"/>
            </p:custDataLst>
          </p:nvPr>
        </p:nvSpPr>
        <p:spPr>
          <a:xfrm>
            <a:off x="6422935" y="5795962"/>
            <a:ext cx="5292000" cy="100013"/>
          </a:xfrm>
        </p:spPr>
        <p:txBody>
          <a:bodyPr anchor="b"/>
          <a:lstStyle>
            <a:lvl1pPr marL="0" indent="0">
              <a:buNone/>
              <a:defRPr sz="800" cap="all" baseline="0"/>
            </a:lvl1pPr>
          </a:lstStyle>
          <a:p>
            <a:pPr marL="0" marR="0" lvl="0" indent="0" algn="l" defTabSz="914400" rtl="0" eaLnBrk="1" fontAlgn="auto" latinLnBrk="0" hangingPunct="1">
              <a:lnSpc>
                <a:spcPct val="90000"/>
              </a:lnSpc>
              <a:spcBef>
                <a:spcPts val="600"/>
              </a:spcBef>
              <a:spcAft>
                <a:spcPts val="0"/>
              </a:spcAft>
              <a:buClr>
                <a:schemeClr val="tx2"/>
              </a:buClr>
              <a:buSzPct val="90000"/>
              <a:buFont typeface="Arial" panose="020B0604020202020204" pitchFamily="34" charset="0"/>
              <a:buNone/>
              <a:tabLst/>
              <a:defRPr/>
            </a:pPr>
            <a:r>
              <a:rPr lang="de-AT" dirty="0"/>
              <a:t>© Copyright-Info, Quelle, …</a:t>
            </a:r>
          </a:p>
        </p:txBody>
      </p:sp>
      <p:sp>
        <p:nvSpPr>
          <p:cNvPr id="2" name="Fußzeilenplatzhalter 1">
            <a:extLst>
              <a:ext uri="{FF2B5EF4-FFF2-40B4-BE49-F238E27FC236}">
                <a16:creationId xmlns:a16="http://schemas.microsoft.com/office/drawing/2014/main" id="{3AF8834E-16B1-4EE9-8DF7-FA1E2F51D028}"/>
              </a:ext>
            </a:extLst>
          </p:cNvPr>
          <p:cNvSpPr>
            <a:spLocks noGrp="1"/>
          </p:cNvSpPr>
          <p:nvPr>
            <p:ph type="ftr" sz="quarter" idx="15"/>
          </p:nvPr>
        </p:nvSpPr>
        <p:spPr/>
        <p:txBody>
          <a:bodyPr/>
          <a:lstStyle/>
          <a:p>
            <a:r>
              <a:rPr lang="de-AT"/>
              <a:t>Musterpräsentation | September 2021</a:t>
            </a:r>
            <a:endParaRPr lang="de-AT" dirty="0"/>
          </a:p>
        </p:txBody>
      </p:sp>
      <p:sp>
        <p:nvSpPr>
          <p:cNvPr id="8" name="Foliennummernplatzhalter 7">
            <a:extLst>
              <a:ext uri="{FF2B5EF4-FFF2-40B4-BE49-F238E27FC236}">
                <a16:creationId xmlns:a16="http://schemas.microsoft.com/office/drawing/2014/main" id="{676AD5D1-50CA-4899-9199-1E0698A40712}"/>
              </a:ext>
            </a:extLst>
          </p:cNvPr>
          <p:cNvSpPr>
            <a:spLocks noGrp="1"/>
          </p:cNvSpPr>
          <p:nvPr>
            <p:ph type="sldNum" sz="quarter" idx="16"/>
          </p:nvPr>
        </p:nvSpPr>
        <p:spPr/>
        <p:txBody>
          <a:bodyPr/>
          <a:lstStyle/>
          <a:p>
            <a:fld id="{418F7AD7-DC47-44A0-A9D7-F1C17BFD6F09}" type="slidenum">
              <a:rPr lang="de-AT" smtClean="0"/>
              <a:pPr/>
              <a:t>‹Nr.›</a:t>
            </a:fld>
            <a:endParaRPr lang="de-AT" dirty="0"/>
          </a:p>
        </p:txBody>
      </p:sp>
    </p:spTree>
    <p:extLst>
      <p:ext uri="{BB962C8B-B14F-4D97-AF65-F5344CB8AC3E}">
        <p14:creationId xmlns:p14="http://schemas.microsoft.com/office/powerpoint/2010/main" val="18199196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Video">
    <p:bg bwMode="gray">
      <p:bgPr>
        <a:solidFill>
          <a:schemeClr val="tx2"/>
        </a:solidFill>
        <a:effectLst/>
      </p:bgPr>
    </p:bg>
    <p:spTree>
      <p:nvGrpSpPr>
        <p:cNvPr id="1" name=""/>
        <p:cNvGrpSpPr/>
        <p:nvPr/>
      </p:nvGrpSpPr>
      <p:grpSpPr>
        <a:xfrm>
          <a:off x="0" y="0"/>
          <a:ext cx="0" cy="0"/>
          <a:chOff x="0" y="0"/>
          <a:chExt cx="0" cy="0"/>
        </a:xfrm>
      </p:grpSpPr>
      <p:sp>
        <p:nvSpPr>
          <p:cNvPr id="13" name="Titel 12">
            <a:extLst>
              <a:ext uri="{FF2B5EF4-FFF2-40B4-BE49-F238E27FC236}">
                <a16:creationId xmlns:a16="http://schemas.microsoft.com/office/drawing/2014/main" id="{DE750BCC-5617-4E30-A125-B426A9710263}"/>
              </a:ext>
            </a:extLst>
          </p:cNvPr>
          <p:cNvSpPr>
            <a:spLocks noGrp="1"/>
          </p:cNvSpPr>
          <p:nvPr>
            <p:ph type="title"/>
            <p:custDataLst>
              <p:tags r:id="rId1"/>
            </p:custDataLst>
          </p:nvPr>
        </p:nvSpPr>
        <p:spPr>
          <a:xfrm>
            <a:off x="822961" y="195048"/>
            <a:ext cx="10469880" cy="507896"/>
          </a:xfrm>
        </p:spPr>
        <p:txBody>
          <a:bodyPr/>
          <a:lstStyle>
            <a:lvl1pPr>
              <a:defRPr>
                <a:solidFill>
                  <a:schemeClr val="bg1"/>
                </a:solidFill>
              </a:defRPr>
            </a:lvl1pPr>
          </a:lstStyle>
          <a:p>
            <a:r>
              <a:rPr lang="de-DE"/>
              <a:t>Mastertitelformat bearbeiten</a:t>
            </a:r>
            <a:endParaRPr lang="de-AT" dirty="0"/>
          </a:p>
        </p:txBody>
      </p:sp>
      <p:sp>
        <p:nvSpPr>
          <p:cNvPr id="8" name="Medienplatzhalter 7">
            <a:extLst>
              <a:ext uri="{FF2B5EF4-FFF2-40B4-BE49-F238E27FC236}">
                <a16:creationId xmlns:a16="http://schemas.microsoft.com/office/drawing/2014/main" id="{9DB15156-AFEA-490A-9AB3-282980DCE6BB}"/>
              </a:ext>
            </a:extLst>
          </p:cNvPr>
          <p:cNvSpPr>
            <a:spLocks noGrp="1"/>
          </p:cNvSpPr>
          <p:nvPr>
            <p:ph type="media" sz="quarter" idx="11"/>
            <p:custDataLst>
              <p:tags r:id="rId2"/>
            </p:custDataLst>
          </p:nvPr>
        </p:nvSpPr>
        <p:spPr>
          <a:xfrm>
            <a:off x="838200" y="860793"/>
            <a:ext cx="10454640" cy="5179859"/>
          </a:xfrm>
        </p:spPr>
        <p:txBody>
          <a:bodyPr/>
          <a:lstStyle>
            <a:lvl1pPr marL="0" indent="0">
              <a:buNone/>
              <a:defRPr>
                <a:solidFill>
                  <a:schemeClr val="bg1"/>
                </a:solidFill>
              </a:defRPr>
            </a:lvl1pPr>
          </a:lstStyle>
          <a:p>
            <a:r>
              <a:rPr lang="de-DE"/>
              <a:t>Mediaclip durch Klicken auf Symbol hinzufügen</a:t>
            </a:r>
            <a:endParaRPr lang="de-AT" dirty="0"/>
          </a:p>
        </p:txBody>
      </p:sp>
      <p:sp>
        <p:nvSpPr>
          <p:cNvPr id="10" name="Textplatzhalter 6">
            <a:extLst>
              <a:ext uri="{FF2B5EF4-FFF2-40B4-BE49-F238E27FC236}">
                <a16:creationId xmlns:a16="http://schemas.microsoft.com/office/drawing/2014/main" id="{023AC317-B486-4CC7-B5B5-23C174489D1B}"/>
              </a:ext>
            </a:extLst>
          </p:cNvPr>
          <p:cNvSpPr>
            <a:spLocks noGrp="1"/>
          </p:cNvSpPr>
          <p:nvPr>
            <p:ph type="body" sz="quarter" idx="20" hasCustomPrompt="1"/>
            <p:custDataLst>
              <p:tags r:id="rId3"/>
            </p:custDataLst>
          </p:nvPr>
        </p:nvSpPr>
        <p:spPr>
          <a:xfrm>
            <a:off x="6422935" y="6082240"/>
            <a:ext cx="4869905" cy="100013"/>
          </a:xfrm>
        </p:spPr>
        <p:txBody>
          <a:bodyPr anchor="b"/>
          <a:lstStyle>
            <a:lvl1pPr marL="0" indent="0">
              <a:buNone/>
              <a:defRPr sz="800" cap="all" baseline="0">
                <a:solidFill>
                  <a:schemeClr val="bg1"/>
                </a:solidFill>
              </a:defRPr>
            </a:lvl1pPr>
          </a:lstStyle>
          <a:p>
            <a:pPr marL="0" marR="0" lvl="0" indent="0" algn="l" defTabSz="914400" rtl="0" eaLnBrk="1" fontAlgn="auto" latinLnBrk="0" hangingPunct="1">
              <a:lnSpc>
                <a:spcPct val="90000"/>
              </a:lnSpc>
              <a:spcBef>
                <a:spcPts val="600"/>
              </a:spcBef>
              <a:spcAft>
                <a:spcPts val="0"/>
              </a:spcAft>
              <a:buClr>
                <a:schemeClr val="tx2"/>
              </a:buClr>
              <a:buSzPct val="90000"/>
              <a:buFont typeface="Arial" panose="020B0604020202020204" pitchFamily="34" charset="0"/>
              <a:buNone/>
              <a:tabLst/>
              <a:defRPr/>
            </a:pPr>
            <a:r>
              <a:rPr lang="de-AT" dirty="0"/>
              <a:t>© Copyright-Info, Quelle, …</a:t>
            </a:r>
          </a:p>
        </p:txBody>
      </p:sp>
      <p:sp>
        <p:nvSpPr>
          <p:cNvPr id="2" name="Fußzeilenplatzhalter 1">
            <a:extLst>
              <a:ext uri="{FF2B5EF4-FFF2-40B4-BE49-F238E27FC236}">
                <a16:creationId xmlns:a16="http://schemas.microsoft.com/office/drawing/2014/main" id="{963120CD-C498-4220-A8B4-BE4E0E076332}"/>
              </a:ext>
            </a:extLst>
          </p:cNvPr>
          <p:cNvSpPr>
            <a:spLocks noGrp="1"/>
          </p:cNvSpPr>
          <p:nvPr>
            <p:ph type="ftr" sz="quarter" idx="14"/>
          </p:nvPr>
        </p:nvSpPr>
        <p:spPr/>
        <p:txBody>
          <a:bodyPr/>
          <a:lstStyle/>
          <a:p>
            <a:r>
              <a:rPr lang="de-AT"/>
              <a:t>Musterpräsentation | September 2021</a:t>
            </a:r>
            <a:endParaRPr lang="de-AT" dirty="0"/>
          </a:p>
        </p:txBody>
      </p:sp>
      <p:sp>
        <p:nvSpPr>
          <p:cNvPr id="3" name="Foliennummernplatzhalter 2">
            <a:extLst>
              <a:ext uri="{FF2B5EF4-FFF2-40B4-BE49-F238E27FC236}">
                <a16:creationId xmlns:a16="http://schemas.microsoft.com/office/drawing/2014/main" id="{F6E1F152-AD0F-4B68-9E69-AE6948F47C76}"/>
              </a:ext>
            </a:extLst>
          </p:cNvPr>
          <p:cNvSpPr>
            <a:spLocks noGrp="1"/>
          </p:cNvSpPr>
          <p:nvPr>
            <p:ph type="sldNum" sz="quarter" idx="15"/>
          </p:nvPr>
        </p:nvSpPr>
        <p:spPr/>
        <p:txBody>
          <a:bodyPr/>
          <a:lstStyle/>
          <a:p>
            <a:fld id="{418F7AD7-DC47-44A0-A9D7-F1C17BFD6F09}" type="slidenum">
              <a:rPr lang="de-AT" smtClean="0"/>
              <a:pPr/>
              <a:t>‹Nr.›</a:t>
            </a:fld>
            <a:endParaRPr lang="de-AT" dirty="0"/>
          </a:p>
        </p:txBody>
      </p:sp>
    </p:spTree>
    <p:extLst>
      <p:ext uri="{BB962C8B-B14F-4D97-AF65-F5344CB8AC3E}">
        <p14:creationId xmlns:p14="http://schemas.microsoft.com/office/powerpoint/2010/main" val="17309323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Zitat etc.">
    <p:bg bwMode="gray">
      <p:bgPr>
        <a:solidFill>
          <a:schemeClr val="tx2"/>
        </a:solidFill>
        <a:effectLst/>
      </p:bgPr>
    </p:bg>
    <p:spTree>
      <p:nvGrpSpPr>
        <p:cNvPr id="1" name=""/>
        <p:cNvGrpSpPr/>
        <p:nvPr/>
      </p:nvGrpSpPr>
      <p:grpSpPr>
        <a:xfrm>
          <a:off x="0" y="0"/>
          <a:ext cx="0" cy="0"/>
          <a:chOff x="0" y="0"/>
          <a:chExt cx="0" cy="0"/>
        </a:xfrm>
      </p:grpSpPr>
      <p:sp>
        <p:nvSpPr>
          <p:cNvPr id="13" name="Titel 12">
            <a:extLst>
              <a:ext uri="{FF2B5EF4-FFF2-40B4-BE49-F238E27FC236}">
                <a16:creationId xmlns:a16="http://schemas.microsoft.com/office/drawing/2014/main" id="{DE750BCC-5617-4E30-A125-B426A9710263}"/>
              </a:ext>
            </a:extLst>
          </p:cNvPr>
          <p:cNvSpPr>
            <a:spLocks noGrp="1"/>
          </p:cNvSpPr>
          <p:nvPr>
            <p:ph type="title"/>
            <p:custDataLst>
              <p:tags r:id="rId1"/>
            </p:custDataLst>
          </p:nvPr>
        </p:nvSpPr>
        <p:spPr>
          <a:xfrm>
            <a:off x="1308100" y="1209676"/>
            <a:ext cx="9577388" cy="3099778"/>
          </a:xfrm>
        </p:spPr>
        <p:txBody>
          <a:bodyPr anchor="ctr"/>
          <a:lstStyle>
            <a:lvl1pPr algn="ctr">
              <a:defRPr sz="4000">
                <a:solidFill>
                  <a:schemeClr val="bg1"/>
                </a:solidFill>
              </a:defRPr>
            </a:lvl1pPr>
          </a:lstStyle>
          <a:p>
            <a:r>
              <a:rPr lang="de-DE"/>
              <a:t>Mastertitelformat bearbeiten</a:t>
            </a:r>
            <a:endParaRPr lang="de-AT" dirty="0"/>
          </a:p>
        </p:txBody>
      </p:sp>
      <p:sp>
        <p:nvSpPr>
          <p:cNvPr id="5" name="Textplatzhalter 4">
            <a:extLst>
              <a:ext uri="{FF2B5EF4-FFF2-40B4-BE49-F238E27FC236}">
                <a16:creationId xmlns:a16="http://schemas.microsoft.com/office/drawing/2014/main" id="{1B6E97C2-5489-4CD9-873E-EF97AACF8A28}"/>
              </a:ext>
            </a:extLst>
          </p:cNvPr>
          <p:cNvSpPr>
            <a:spLocks noGrp="1"/>
          </p:cNvSpPr>
          <p:nvPr>
            <p:ph type="body" sz="quarter" idx="16"/>
          </p:nvPr>
        </p:nvSpPr>
        <p:spPr>
          <a:xfrm>
            <a:off x="6232525" y="4503737"/>
            <a:ext cx="4652963" cy="573088"/>
          </a:xfrm>
        </p:spPr>
        <p:txBody>
          <a:bodyPr/>
          <a:lstStyle>
            <a:lvl1pPr marL="0" indent="0" algn="r">
              <a:buNone/>
              <a:defRPr sz="1800">
                <a:solidFill>
                  <a:schemeClr val="bg1"/>
                </a:solidFill>
              </a:defRPr>
            </a:lvl1pPr>
            <a:lvl2pPr algn="r">
              <a:defRPr sz="1600">
                <a:solidFill>
                  <a:schemeClr val="bg1"/>
                </a:solidFill>
              </a:defRPr>
            </a:lvl2pPr>
            <a:lvl3pPr algn="r">
              <a:defRPr sz="1400">
                <a:solidFill>
                  <a:schemeClr val="bg1"/>
                </a:solidFill>
              </a:defRPr>
            </a:lvl3pPr>
            <a:lvl4pPr algn="r">
              <a:defRPr sz="1400">
                <a:solidFill>
                  <a:schemeClr val="bg1"/>
                </a:solidFill>
              </a:defRPr>
            </a:lvl4pPr>
            <a:lvl5pPr algn="r">
              <a:defRPr sz="1400">
                <a:solidFill>
                  <a:schemeClr val="bg1"/>
                </a:solidFill>
              </a:defRPr>
            </a:lvl5pPr>
          </a:lstStyle>
          <a:p>
            <a:pPr lvl="0"/>
            <a:r>
              <a:rPr lang="de-DE"/>
              <a:t>Mastertextformat bearbeiten</a:t>
            </a:r>
          </a:p>
        </p:txBody>
      </p:sp>
      <p:sp>
        <p:nvSpPr>
          <p:cNvPr id="2" name="Fußzeilenplatzhalter 1">
            <a:extLst>
              <a:ext uri="{FF2B5EF4-FFF2-40B4-BE49-F238E27FC236}">
                <a16:creationId xmlns:a16="http://schemas.microsoft.com/office/drawing/2014/main" id="{963120CD-C498-4220-A8B4-BE4E0E076332}"/>
              </a:ext>
            </a:extLst>
          </p:cNvPr>
          <p:cNvSpPr>
            <a:spLocks noGrp="1"/>
          </p:cNvSpPr>
          <p:nvPr>
            <p:ph type="ftr" sz="quarter" idx="14"/>
          </p:nvPr>
        </p:nvSpPr>
        <p:spPr/>
        <p:txBody>
          <a:bodyPr/>
          <a:lstStyle/>
          <a:p>
            <a:r>
              <a:rPr lang="de-AT"/>
              <a:t>Musterpräsentation | September 2021</a:t>
            </a:r>
            <a:endParaRPr lang="de-AT" dirty="0"/>
          </a:p>
        </p:txBody>
      </p:sp>
      <p:sp>
        <p:nvSpPr>
          <p:cNvPr id="3" name="Foliennummernplatzhalter 2">
            <a:extLst>
              <a:ext uri="{FF2B5EF4-FFF2-40B4-BE49-F238E27FC236}">
                <a16:creationId xmlns:a16="http://schemas.microsoft.com/office/drawing/2014/main" id="{F6E1F152-AD0F-4B68-9E69-AE6948F47C76}"/>
              </a:ext>
            </a:extLst>
          </p:cNvPr>
          <p:cNvSpPr>
            <a:spLocks noGrp="1"/>
          </p:cNvSpPr>
          <p:nvPr>
            <p:ph type="sldNum" sz="quarter" idx="15"/>
          </p:nvPr>
        </p:nvSpPr>
        <p:spPr/>
        <p:txBody>
          <a:bodyPr/>
          <a:lstStyle/>
          <a:p>
            <a:fld id="{418F7AD7-DC47-44A0-A9D7-F1C17BFD6F09}" type="slidenum">
              <a:rPr lang="de-AT" smtClean="0"/>
              <a:pPr/>
              <a:t>‹Nr.›</a:t>
            </a:fld>
            <a:endParaRPr lang="de-AT" dirty="0"/>
          </a:p>
        </p:txBody>
      </p:sp>
    </p:spTree>
    <p:extLst>
      <p:ext uri="{BB962C8B-B14F-4D97-AF65-F5344CB8AC3E}">
        <p14:creationId xmlns:p14="http://schemas.microsoft.com/office/powerpoint/2010/main" val="956218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ld">
    <p:bg>
      <p:bgRef idx="1001">
        <a:schemeClr val="bg1"/>
      </p:bgRef>
    </p:bg>
    <p:spTree>
      <p:nvGrpSpPr>
        <p:cNvPr id="1" name=""/>
        <p:cNvGrpSpPr/>
        <p:nvPr/>
      </p:nvGrpSpPr>
      <p:grpSpPr>
        <a:xfrm>
          <a:off x="0" y="0"/>
          <a:ext cx="0" cy="0"/>
          <a:chOff x="0" y="0"/>
          <a:chExt cx="0" cy="0"/>
        </a:xfrm>
      </p:grpSpPr>
      <p:sp>
        <p:nvSpPr>
          <p:cNvPr id="5" name="Bildplatzhalter 4">
            <a:extLst>
              <a:ext uri="{FF2B5EF4-FFF2-40B4-BE49-F238E27FC236}">
                <a16:creationId xmlns:a16="http://schemas.microsoft.com/office/drawing/2014/main" id="{E88835D5-7CB1-4717-895C-F6ACBDD1151E}"/>
              </a:ext>
            </a:extLst>
          </p:cNvPr>
          <p:cNvSpPr>
            <a:spLocks noGrp="1"/>
          </p:cNvSpPr>
          <p:nvPr>
            <p:ph type="pic" sz="quarter" idx="16"/>
            <p:custDataLst>
              <p:tags r:id="rId1"/>
            </p:custDataLst>
          </p:nvPr>
        </p:nvSpPr>
        <p:spPr>
          <a:xfrm>
            <a:off x="0" y="0"/>
            <a:ext cx="12192000" cy="6063380"/>
          </a:xfrm>
          <a:solidFill>
            <a:schemeClr val="bg1">
              <a:lumMod val="75000"/>
            </a:schemeClr>
          </a:solidFill>
          <a:ln>
            <a:noFill/>
          </a:ln>
        </p:spPr>
        <p:txBody>
          <a:bodyPr/>
          <a:lstStyle>
            <a:lvl1pPr marL="0" indent="0">
              <a:buNone/>
              <a:defRPr/>
            </a:lvl1pPr>
          </a:lstStyle>
          <a:p>
            <a:r>
              <a:rPr lang="de-DE"/>
              <a:t>Bild durch Klicken auf Symbol hinzufügen</a:t>
            </a:r>
            <a:endParaRPr lang="de-AT" dirty="0"/>
          </a:p>
        </p:txBody>
      </p:sp>
      <p:sp>
        <p:nvSpPr>
          <p:cNvPr id="13" name="Titel 12">
            <a:extLst>
              <a:ext uri="{FF2B5EF4-FFF2-40B4-BE49-F238E27FC236}">
                <a16:creationId xmlns:a16="http://schemas.microsoft.com/office/drawing/2014/main" id="{DE750BCC-5617-4E30-A125-B426A9710263}"/>
              </a:ext>
            </a:extLst>
          </p:cNvPr>
          <p:cNvSpPr>
            <a:spLocks noGrp="1"/>
          </p:cNvSpPr>
          <p:nvPr>
            <p:ph type="title"/>
            <p:custDataLst>
              <p:tags r:id="rId2"/>
            </p:custDataLst>
          </p:nvPr>
        </p:nvSpPr>
        <p:spPr>
          <a:xfrm>
            <a:off x="822961" y="195048"/>
            <a:ext cx="10469880" cy="507896"/>
          </a:xfrm>
        </p:spPr>
        <p:txBody>
          <a:bodyPr/>
          <a:lstStyle>
            <a:lvl1pPr>
              <a:defRPr>
                <a:solidFill>
                  <a:schemeClr val="bg1"/>
                </a:solidFill>
              </a:defRPr>
            </a:lvl1pPr>
          </a:lstStyle>
          <a:p>
            <a:r>
              <a:rPr lang="de-DE"/>
              <a:t>Mastertitelformat bearbeiten</a:t>
            </a:r>
            <a:endParaRPr lang="de-AT" dirty="0"/>
          </a:p>
        </p:txBody>
      </p:sp>
      <p:sp>
        <p:nvSpPr>
          <p:cNvPr id="7" name="Textplatzhalter 42">
            <a:extLst>
              <a:ext uri="{FF2B5EF4-FFF2-40B4-BE49-F238E27FC236}">
                <a16:creationId xmlns:a16="http://schemas.microsoft.com/office/drawing/2014/main" id="{B15E41F2-9F0D-4C90-B6D3-88903F9FBD2B}"/>
              </a:ext>
            </a:extLst>
          </p:cNvPr>
          <p:cNvSpPr>
            <a:spLocks noGrp="1"/>
          </p:cNvSpPr>
          <p:nvPr>
            <p:ph type="body" sz="quarter" idx="17" hasCustomPrompt="1"/>
            <p:custDataLst>
              <p:tags r:id="rId3"/>
            </p:custDataLst>
          </p:nvPr>
        </p:nvSpPr>
        <p:spPr>
          <a:xfrm>
            <a:off x="7247493" y="6050376"/>
            <a:ext cx="4465082" cy="171450"/>
          </a:xfrm>
        </p:spPr>
        <p:txBody>
          <a:bodyPr anchor="b"/>
          <a:lstStyle>
            <a:lvl1pPr algn="r">
              <a:buNone/>
              <a:defRPr sz="800" cap="all" baseline="0"/>
            </a:lvl1pPr>
            <a:lvl2pPr>
              <a:buNone/>
              <a:defRPr sz="800"/>
            </a:lvl2pPr>
            <a:lvl3pPr>
              <a:buNone/>
              <a:defRPr sz="800"/>
            </a:lvl3pPr>
            <a:lvl4pPr>
              <a:buNone/>
              <a:defRPr sz="800"/>
            </a:lvl4pPr>
            <a:lvl5pPr>
              <a:buNone/>
              <a:defRPr sz="800"/>
            </a:lvl5pPr>
          </a:lstStyle>
          <a:p>
            <a:pPr lvl="0" algn="r">
              <a:buNone/>
            </a:pPr>
            <a:r>
              <a:rPr lang="de-AT" dirty="0"/>
              <a:t>© Copyright-Info, Quelle, …</a:t>
            </a:r>
          </a:p>
        </p:txBody>
      </p:sp>
      <p:sp>
        <p:nvSpPr>
          <p:cNvPr id="2" name="Fußzeilenplatzhalter 1">
            <a:extLst>
              <a:ext uri="{FF2B5EF4-FFF2-40B4-BE49-F238E27FC236}">
                <a16:creationId xmlns:a16="http://schemas.microsoft.com/office/drawing/2014/main" id="{963120CD-C498-4220-A8B4-BE4E0E076332}"/>
              </a:ext>
            </a:extLst>
          </p:cNvPr>
          <p:cNvSpPr>
            <a:spLocks noGrp="1"/>
          </p:cNvSpPr>
          <p:nvPr>
            <p:ph type="ftr" sz="quarter" idx="14"/>
          </p:nvPr>
        </p:nvSpPr>
        <p:spPr/>
        <p:txBody>
          <a:bodyPr/>
          <a:lstStyle/>
          <a:p>
            <a:r>
              <a:rPr lang="de-AT"/>
              <a:t>Musterpräsentation | September 2021</a:t>
            </a:r>
            <a:endParaRPr lang="de-AT" dirty="0"/>
          </a:p>
        </p:txBody>
      </p:sp>
      <p:sp>
        <p:nvSpPr>
          <p:cNvPr id="3" name="Foliennummernplatzhalter 2">
            <a:extLst>
              <a:ext uri="{FF2B5EF4-FFF2-40B4-BE49-F238E27FC236}">
                <a16:creationId xmlns:a16="http://schemas.microsoft.com/office/drawing/2014/main" id="{F6E1F152-AD0F-4B68-9E69-AE6948F47C76}"/>
              </a:ext>
            </a:extLst>
          </p:cNvPr>
          <p:cNvSpPr>
            <a:spLocks noGrp="1"/>
          </p:cNvSpPr>
          <p:nvPr>
            <p:ph type="sldNum" sz="quarter" idx="15"/>
            <p:custDataLst>
              <p:tags r:id="rId4"/>
            </p:custDataLst>
          </p:nvPr>
        </p:nvSpPr>
        <p:spPr/>
        <p:txBody>
          <a:bodyPr/>
          <a:lstStyle/>
          <a:p>
            <a:fld id="{418F7AD7-DC47-44A0-A9D7-F1C17BFD6F09}" type="slidenum">
              <a:rPr lang="de-AT" smtClean="0"/>
              <a:pPr/>
              <a:t>‹Nr.›</a:t>
            </a:fld>
            <a:endParaRPr lang="de-AT" dirty="0"/>
          </a:p>
        </p:txBody>
      </p:sp>
    </p:spTree>
    <p:extLst>
      <p:ext uri="{BB962C8B-B14F-4D97-AF65-F5344CB8AC3E}">
        <p14:creationId xmlns:p14="http://schemas.microsoft.com/office/powerpoint/2010/main" val="3212252985"/>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elfolie mit Sublogo">
    <p:spTree>
      <p:nvGrpSpPr>
        <p:cNvPr id="1" name=""/>
        <p:cNvGrpSpPr/>
        <p:nvPr/>
      </p:nvGrpSpPr>
      <p:grpSpPr>
        <a:xfrm>
          <a:off x="0" y="0"/>
          <a:ext cx="0" cy="0"/>
          <a:chOff x="0" y="0"/>
          <a:chExt cx="0" cy="0"/>
        </a:xfrm>
      </p:grpSpPr>
      <p:sp>
        <p:nvSpPr>
          <p:cNvPr id="51" name="Inhaltsplatzhalter 50">
            <a:extLst>
              <a:ext uri="{FF2B5EF4-FFF2-40B4-BE49-F238E27FC236}">
                <a16:creationId xmlns:a16="http://schemas.microsoft.com/office/drawing/2014/main" id="{FA616A29-9F54-4E04-A2B1-9CBD31AC30BF}"/>
              </a:ext>
              <a:ext uri="{C183D7F6-B498-43B3-948B-1728B52AA6E4}">
                <adec:decorative xmlns:adec="http://schemas.microsoft.com/office/drawing/2017/decorative" val="1"/>
              </a:ext>
            </a:extLst>
          </p:cNvPr>
          <p:cNvSpPr>
            <a:spLocks noGrp="1"/>
          </p:cNvSpPr>
          <p:nvPr>
            <p:ph sz="quarter" idx="17" hasCustomPrompt="1"/>
            <p:custDataLst>
              <p:tags r:id="rId1"/>
            </p:custDataLst>
          </p:nvPr>
        </p:nvSpPr>
        <p:spPr>
          <a:xfrm>
            <a:off x="464055" y="468437"/>
            <a:ext cx="2424112" cy="738000"/>
          </a:xfrm>
        </p:spPr>
        <p:txBody>
          <a:bodyPr/>
          <a:lstStyle>
            <a:lvl1pPr>
              <a:buNone/>
              <a:defRPr/>
            </a:lvl1pPr>
            <a:lvl2pPr>
              <a:buNone/>
              <a:defRPr/>
            </a:lvl2pPr>
            <a:lvl3pPr>
              <a:buNone/>
              <a:defRPr/>
            </a:lvl3pPr>
            <a:lvl4pPr>
              <a:buNone/>
              <a:defRPr/>
            </a:lvl4pPr>
            <a:lvl5pPr>
              <a:buNone/>
              <a:defRPr/>
            </a:lvl5pPr>
          </a:lstStyle>
          <a:p>
            <a:pPr lvl="0"/>
            <a:r>
              <a:rPr lang="de-AT" dirty="0"/>
              <a:t>Sublogo</a:t>
            </a:r>
          </a:p>
        </p:txBody>
      </p:sp>
      <p:sp>
        <p:nvSpPr>
          <p:cNvPr id="2" name="Titel 1">
            <a:extLst>
              <a:ext uri="{FF2B5EF4-FFF2-40B4-BE49-F238E27FC236}">
                <a16:creationId xmlns:a16="http://schemas.microsoft.com/office/drawing/2014/main" id="{7226F95A-C572-4753-9A21-DBF6531D5F3A}"/>
              </a:ext>
            </a:extLst>
          </p:cNvPr>
          <p:cNvSpPr>
            <a:spLocks noGrp="1"/>
          </p:cNvSpPr>
          <p:nvPr>
            <p:ph type="ctrTitle" hasCustomPrompt="1"/>
            <p:custDataLst>
              <p:tags r:id="rId2"/>
            </p:custDataLst>
          </p:nvPr>
        </p:nvSpPr>
        <p:spPr>
          <a:xfrm>
            <a:off x="1308100" y="2276475"/>
            <a:ext cx="9288464" cy="1524000"/>
          </a:xfrm>
        </p:spPr>
        <p:txBody>
          <a:bodyPr lIns="0" tIns="0" rIns="0" bIns="0" anchor="b">
            <a:noAutofit/>
          </a:bodyPr>
          <a:lstStyle>
            <a:lvl1pPr algn="l">
              <a:defRPr sz="5400">
                <a:solidFill>
                  <a:schemeClr val="accent1"/>
                </a:solidFill>
              </a:defRPr>
            </a:lvl1pPr>
          </a:lstStyle>
          <a:p>
            <a:r>
              <a:rPr lang="de-AT" dirty="0"/>
              <a:t>Titel</a:t>
            </a:r>
          </a:p>
        </p:txBody>
      </p:sp>
      <p:sp>
        <p:nvSpPr>
          <p:cNvPr id="3" name="Untertitel 2">
            <a:extLst>
              <a:ext uri="{FF2B5EF4-FFF2-40B4-BE49-F238E27FC236}">
                <a16:creationId xmlns:a16="http://schemas.microsoft.com/office/drawing/2014/main" id="{53DE19F1-4351-4A07-8662-A968E8A450FD}"/>
              </a:ext>
            </a:extLst>
          </p:cNvPr>
          <p:cNvSpPr>
            <a:spLocks noGrp="1"/>
          </p:cNvSpPr>
          <p:nvPr>
            <p:ph type="subTitle" idx="1" hasCustomPrompt="1"/>
            <p:custDataLst>
              <p:tags r:id="rId3"/>
            </p:custDataLst>
          </p:nvPr>
        </p:nvSpPr>
        <p:spPr>
          <a:xfrm>
            <a:off x="1308100" y="3971926"/>
            <a:ext cx="9288464" cy="1104900"/>
          </a:xfrm>
        </p:spPr>
        <p:txBody>
          <a:bodyPr lIns="0" tIns="0" rIns="0" bIns="0">
            <a:noAutofit/>
          </a:bodyPr>
          <a:lstStyle>
            <a:lvl1pPr marL="0" indent="0" algn="l">
              <a:buNone/>
              <a:defRPr sz="32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de-AT" dirty="0"/>
              <a:t>Untertitel (Datum, Ort, Name, ...)</a:t>
            </a:r>
          </a:p>
        </p:txBody>
      </p:sp>
      <p:sp>
        <p:nvSpPr>
          <p:cNvPr id="6" name="Textplatzhalter 4">
            <a:extLst>
              <a:ext uri="{FF2B5EF4-FFF2-40B4-BE49-F238E27FC236}">
                <a16:creationId xmlns:a16="http://schemas.microsoft.com/office/drawing/2014/main" id="{11F96F86-EC1A-4E1A-B16C-1B22A6CC3DCF}"/>
              </a:ext>
            </a:extLst>
          </p:cNvPr>
          <p:cNvSpPr>
            <a:spLocks noGrp="1"/>
          </p:cNvSpPr>
          <p:nvPr>
            <p:ph type="body" sz="quarter" idx="10" hasCustomPrompt="1"/>
            <p:custDataLst>
              <p:tags r:id="rId4"/>
            </p:custDataLst>
          </p:nvPr>
        </p:nvSpPr>
        <p:spPr bwMode="gray">
          <a:xfrm>
            <a:off x="7589520" y="6412992"/>
            <a:ext cx="4123055" cy="233552"/>
          </a:xfrm>
        </p:spPr>
        <p:txBody>
          <a:bodyPr anchor="ctr"/>
          <a:lstStyle>
            <a:lvl1pPr marL="0" indent="0" algn="r">
              <a:buNone/>
              <a:defRPr sz="1400" b="1">
                <a:solidFill>
                  <a:schemeClr val="bg1"/>
                </a:solidFill>
              </a:defRPr>
            </a:lvl1pPr>
          </a:lstStyle>
          <a:p>
            <a:pPr lvl="0"/>
            <a:r>
              <a:rPr lang="de-AT" dirty="0"/>
              <a:t>www.tuwien.at</a:t>
            </a:r>
          </a:p>
        </p:txBody>
      </p:sp>
    </p:spTree>
    <p:extLst>
      <p:ext uri="{BB962C8B-B14F-4D97-AF65-F5344CB8AC3E}">
        <p14:creationId xmlns:p14="http://schemas.microsoft.com/office/powerpoint/2010/main" val="6039738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elfolie mit Bild und Sublogo">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BC768571-8F27-4801-BE51-98B18A003B6D}"/>
              </a:ext>
              <a:ext uri="{C183D7F6-B498-43B3-948B-1728B52AA6E4}">
                <adec:decorative xmlns:adec="http://schemas.microsoft.com/office/drawing/2017/decorative" val="1"/>
              </a:ext>
            </a:extLst>
          </p:cNvPr>
          <p:cNvPicPr>
            <a:picLocks noChangeAspect="1"/>
          </p:cNvPicPr>
          <p:nvPr userDrawn="1">
            <p:custDataLst>
              <p:tags r:id="rId1"/>
            </p:custDataLst>
          </p:nvPr>
        </p:nvPicPr>
        <p:blipFill rotWithShape="1">
          <a:blip r:embed="rId8" cstate="screen">
            <a:extLst>
              <a:ext uri="{28A0092B-C50C-407E-A947-70E740481C1C}">
                <a14:useLocalDpi xmlns:a14="http://schemas.microsoft.com/office/drawing/2010/main"/>
              </a:ext>
            </a:extLst>
          </a:blip>
          <a:srcRect b="11502"/>
          <a:stretch/>
        </p:blipFill>
        <p:spPr>
          <a:xfrm>
            <a:off x="0" y="3312"/>
            <a:ext cx="12192000" cy="6063380"/>
          </a:xfrm>
          <a:prstGeom prst="rect">
            <a:avLst/>
          </a:prstGeom>
        </p:spPr>
      </p:pic>
      <p:sp>
        <p:nvSpPr>
          <p:cNvPr id="10" name="Inhaltsplatzhalter 50">
            <a:extLst>
              <a:ext uri="{FF2B5EF4-FFF2-40B4-BE49-F238E27FC236}">
                <a16:creationId xmlns:a16="http://schemas.microsoft.com/office/drawing/2014/main" id="{36BC36E0-5BB3-4FF7-91BE-F08527FA05CA}"/>
              </a:ext>
              <a:ext uri="{C183D7F6-B498-43B3-948B-1728B52AA6E4}">
                <adec:decorative xmlns:adec="http://schemas.microsoft.com/office/drawing/2017/decorative" val="1"/>
              </a:ext>
            </a:extLst>
          </p:cNvPr>
          <p:cNvSpPr>
            <a:spLocks noGrp="1"/>
          </p:cNvSpPr>
          <p:nvPr>
            <p:ph sz="quarter" idx="17" hasCustomPrompt="1"/>
            <p:custDataLst>
              <p:tags r:id="rId2"/>
            </p:custDataLst>
          </p:nvPr>
        </p:nvSpPr>
        <p:spPr bwMode="gray">
          <a:xfrm>
            <a:off x="464055" y="468437"/>
            <a:ext cx="2424112" cy="738000"/>
          </a:xfrm>
        </p:spPr>
        <p:txBody>
          <a:bodyPr/>
          <a:lstStyle>
            <a:lvl1pPr>
              <a:buNone/>
              <a:defRPr/>
            </a:lvl1pPr>
            <a:lvl2pPr>
              <a:buNone/>
              <a:defRPr/>
            </a:lvl2pPr>
            <a:lvl3pPr>
              <a:buNone/>
              <a:defRPr/>
            </a:lvl3pPr>
            <a:lvl4pPr>
              <a:buNone/>
              <a:defRPr/>
            </a:lvl4pPr>
            <a:lvl5pPr>
              <a:buNone/>
              <a:defRPr/>
            </a:lvl5pPr>
          </a:lstStyle>
          <a:p>
            <a:pPr lvl="0"/>
            <a:r>
              <a:rPr lang="de-AT" dirty="0"/>
              <a:t>Sublogo</a:t>
            </a:r>
          </a:p>
        </p:txBody>
      </p:sp>
      <p:sp>
        <p:nvSpPr>
          <p:cNvPr id="3" name="Titel 2">
            <a:extLst>
              <a:ext uri="{FF2B5EF4-FFF2-40B4-BE49-F238E27FC236}">
                <a16:creationId xmlns:a16="http://schemas.microsoft.com/office/drawing/2014/main" id="{518F59B5-2786-498C-82D3-0A9C1CD89FA5}"/>
              </a:ext>
            </a:extLst>
          </p:cNvPr>
          <p:cNvSpPr>
            <a:spLocks noGrp="1"/>
          </p:cNvSpPr>
          <p:nvPr>
            <p:ph type="title" hasCustomPrompt="1"/>
            <p:custDataLst>
              <p:tags r:id="rId3"/>
            </p:custDataLst>
          </p:nvPr>
        </p:nvSpPr>
        <p:spPr>
          <a:xfrm>
            <a:off x="461963" y="4301639"/>
            <a:ext cx="10134599" cy="1176824"/>
          </a:xfrm>
        </p:spPr>
        <p:txBody>
          <a:bodyPr/>
          <a:lstStyle>
            <a:lvl1pPr>
              <a:defRPr>
                <a:solidFill>
                  <a:schemeClr val="bg1"/>
                </a:solidFill>
              </a:defRPr>
            </a:lvl1pPr>
          </a:lstStyle>
          <a:p>
            <a:r>
              <a:rPr lang="de-AT" dirty="0"/>
              <a:t>Titel</a:t>
            </a:r>
          </a:p>
        </p:txBody>
      </p:sp>
      <p:sp>
        <p:nvSpPr>
          <p:cNvPr id="5" name="Textplatzhalter 6">
            <a:extLst>
              <a:ext uri="{FF2B5EF4-FFF2-40B4-BE49-F238E27FC236}">
                <a16:creationId xmlns:a16="http://schemas.microsoft.com/office/drawing/2014/main" id="{F336A329-ED2F-4460-87B8-2E6D5936410D}"/>
              </a:ext>
            </a:extLst>
          </p:cNvPr>
          <p:cNvSpPr>
            <a:spLocks noGrp="1"/>
          </p:cNvSpPr>
          <p:nvPr>
            <p:ph type="body" sz="quarter" idx="15" hasCustomPrompt="1"/>
            <p:custDataLst>
              <p:tags r:id="rId4"/>
            </p:custDataLst>
          </p:nvPr>
        </p:nvSpPr>
        <p:spPr>
          <a:xfrm>
            <a:off x="461963" y="5550408"/>
            <a:ext cx="10134600" cy="345566"/>
          </a:xfrm>
        </p:spPr>
        <p:txBody>
          <a:bodyPr/>
          <a:lstStyle>
            <a:lvl1pPr marL="0" indent="0">
              <a:buNone/>
              <a:defRPr sz="2400">
                <a:solidFill>
                  <a:schemeClr val="bg1"/>
                </a:solidFill>
              </a:defRPr>
            </a:lvl1pPr>
            <a:lvl2pPr marL="0" indent="0">
              <a:buNone/>
              <a:defRPr sz="2400">
                <a:solidFill>
                  <a:schemeClr val="bg1"/>
                </a:solidFill>
              </a:defRPr>
            </a:lvl2pPr>
            <a:lvl3pPr marL="269875" indent="0">
              <a:buNone/>
              <a:defRPr sz="2400">
                <a:solidFill>
                  <a:schemeClr val="bg1"/>
                </a:solidFill>
              </a:defRPr>
            </a:lvl3pPr>
            <a:lvl4pPr marL="538162" indent="0">
              <a:buNone/>
              <a:defRPr sz="2400">
                <a:solidFill>
                  <a:schemeClr val="bg1"/>
                </a:solidFill>
              </a:defRPr>
            </a:lvl4pPr>
            <a:lvl5pPr marL="903288" indent="0">
              <a:buNone/>
              <a:defRPr sz="2400">
                <a:solidFill>
                  <a:schemeClr val="bg1"/>
                </a:solidFill>
              </a:defRPr>
            </a:lvl5pPr>
          </a:lstStyle>
          <a:p>
            <a:pPr lvl="0"/>
            <a:r>
              <a:rPr lang="de-AT" dirty="0"/>
              <a:t>Untertitel (Datum, Ort, Name, …)</a:t>
            </a:r>
          </a:p>
        </p:txBody>
      </p:sp>
      <p:sp>
        <p:nvSpPr>
          <p:cNvPr id="6" name="Textplatzhalter 42">
            <a:extLst>
              <a:ext uri="{FF2B5EF4-FFF2-40B4-BE49-F238E27FC236}">
                <a16:creationId xmlns:a16="http://schemas.microsoft.com/office/drawing/2014/main" id="{A5A954F1-45CA-4DB2-A03D-24CC2A505886}"/>
              </a:ext>
            </a:extLst>
          </p:cNvPr>
          <p:cNvSpPr>
            <a:spLocks noGrp="1"/>
          </p:cNvSpPr>
          <p:nvPr>
            <p:ph type="body" sz="quarter" idx="14" hasCustomPrompt="1"/>
            <p:custDataLst>
              <p:tags r:id="rId5"/>
            </p:custDataLst>
          </p:nvPr>
        </p:nvSpPr>
        <p:spPr>
          <a:xfrm>
            <a:off x="7247493" y="6050376"/>
            <a:ext cx="4465082" cy="171450"/>
          </a:xfrm>
        </p:spPr>
        <p:txBody>
          <a:bodyPr anchor="b"/>
          <a:lstStyle>
            <a:lvl1pPr algn="r">
              <a:buNone/>
              <a:defRPr sz="800" cap="all" baseline="0"/>
            </a:lvl1pPr>
            <a:lvl2pPr>
              <a:buNone/>
              <a:defRPr sz="800"/>
            </a:lvl2pPr>
            <a:lvl3pPr>
              <a:buNone/>
              <a:defRPr sz="800"/>
            </a:lvl3pPr>
            <a:lvl4pPr>
              <a:buNone/>
              <a:defRPr sz="800"/>
            </a:lvl4pPr>
            <a:lvl5pPr>
              <a:buNone/>
              <a:defRPr sz="800"/>
            </a:lvl5pPr>
          </a:lstStyle>
          <a:p>
            <a:pPr lvl="0" algn="r">
              <a:buNone/>
            </a:pPr>
            <a:r>
              <a:rPr lang="de-AT" dirty="0"/>
              <a:t>© Copyright-Info, Quelle, …</a:t>
            </a:r>
          </a:p>
        </p:txBody>
      </p:sp>
      <p:sp>
        <p:nvSpPr>
          <p:cNvPr id="8" name="Textplatzhalter 4">
            <a:extLst>
              <a:ext uri="{FF2B5EF4-FFF2-40B4-BE49-F238E27FC236}">
                <a16:creationId xmlns:a16="http://schemas.microsoft.com/office/drawing/2014/main" id="{C4669611-45BF-4E01-AE99-8C851B6E8EC1}"/>
              </a:ext>
            </a:extLst>
          </p:cNvPr>
          <p:cNvSpPr>
            <a:spLocks noGrp="1"/>
          </p:cNvSpPr>
          <p:nvPr>
            <p:ph type="body" sz="quarter" idx="10" hasCustomPrompt="1"/>
            <p:custDataLst>
              <p:tags r:id="rId6"/>
            </p:custDataLst>
          </p:nvPr>
        </p:nvSpPr>
        <p:spPr bwMode="gray">
          <a:xfrm>
            <a:off x="7589520" y="6412992"/>
            <a:ext cx="4123055" cy="233552"/>
          </a:xfrm>
        </p:spPr>
        <p:txBody>
          <a:bodyPr anchor="ctr"/>
          <a:lstStyle>
            <a:lvl1pPr marL="0" indent="0" algn="r">
              <a:buNone/>
              <a:defRPr sz="1400" b="1">
                <a:solidFill>
                  <a:schemeClr val="bg1"/>
                </a:solidFill>
              </a:defRPr>
            </a:lvl1pPr>
          </a:lstStyle>
          <a:p>
            <a:pPr lvl="0"/>
            <a:r>
              <a:rPr lang="de-AT" dirty="0"/>
              <a:t>www.tuwien.at</a:t>
            </a:r>
          </a:p>
        </p:txBody>
      </p:sp>
    </p:spTree>
    <p:extLst>
      <p:ext uri="{BB962C8B-B14F-4D97-AF65-F5344CB8AC3E}">
        <p14:creationId xmlns:p14="http://schemas.microsoft.com/office/powerpoint/2010/main" val="3400401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mit Bild">
    <p:spTree>
      <p:nvGrpSpPr>
        <p:cNvPr id="1" name=""/>
        <p:cNvGrpSpPr/>
        <p:nvPr/>
      </p:nvGrpSpPr>
      <p:grpSpPr>
        <a:xfrm>
          <a:off x="0" y="0"/>
          <a:ext cx="0" cy="0"/>
          <a:chOff x="0" y="0"/>
          <a:chExt cx="0" cy="0"/>
        </a:xfrm>
      </p:grpSpPr>
      <p:pic>
        <p:nvPicPr>
          <p:cNvPr id="9" name="Grafik 8">
            <a:extLst>
              <a:ext uri="{FF2B5EF4-FFF2-40B4-BE49-F238E27FC236}">
                <a16:creationId xmlns:a16="http://schemas.microsoft.com/office/drawing/2014/main" id="{4BB5D645-0874-4ED8-A93C-F4A35806743C}"/>
              </a:ext>
              <a:ext uri="{C183D7F6-B498-43B3-948B-1728B52AA6E4}">
                <adec:decorative xmlns:adec="http://schemas.microsoft.com/office/drawing/2017/decorative" val="1"/>
              </a:ext>
            </a:extLst>
          </p:cNvPr>
          <p:cNvPicPr>
            <a:picLocks noChangeAspect="1"/>
          </p:cNvPicPr>
          <p:nvPr userDrawn="1">
            <p:custDataLst>
              <p:tags r:id="rId1"/>
            </p:custDataLst>
          </p:nvPr>
        </p:nvPicPr>
        <p:blipFill rotWithShape="1">
          <a:blip r:embed="rId8" cstate="screen">
            <a:extLst>
              <a:ext uri="{28A0092B-C50C-407E-A947-70E740481C1C}">
                <a14:useLocalDpi xmlns:a14="http://schemas.microsoft.com/office/drawing/2010/main"/>
              </a:ext>
            </a:extLst>
          </a:blip>
          <a:srcRect b="11502"/>
          <a:stretch/>
        </p:blipFill>
        <p:spPr>
          <a:xfrm>
            <a:off x="0" y="3312"/>
            <a:ext cx="12192000" cy="6063380"/>
          </a:xfrm>
          <a:prstGeom prst="rect">
            <a:avLst/>
          </a:prstGeom>
        </p:spPr>
      </p:pic>
      <p:pic>
        <p:nvPicPr>
          <p:cNvPr id="50" name="Grafik 49" descr="Logo der Technischen Universität Wien">
            <a:extLst>
              <a:ext uri="{FF2B5EF4-FFF2-40B4-BE49-F238E27FC236}">
                <a16:creationId xmlns:a16="http://schemas.microsoft.com/office/drawing/2014/main" id="{B9752043-E0A7-4A49-ABCE-FA89B17A8BB8}"/>
              </a:ext>
            </a:extLst>
          </p:cNvPr>
          <p:cNvPicPr/>
          <p:nvPr userDrawn="1">
            <p:custDataLst>
              <p:tags r:id="rId2"/>
            </p:custDataLst>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468287" y="467692"/>
            <a:ext cx="1939882" cy="732952"/>
          </a:xfrm>
          <a:prstGeom prst="rect">
            <a:avLst/>
          </a:prstGeom>
        </p:spPr>
      </p:pic>
      <p:sp>
        <p:nvSpPr>
          <p:cNvPr id="2" name="Titel 1">
            <a:extLst>
              <a:ext uri="{FF2B5EF4-FFF2-40B4-BE49-F238E27FC236}">
                <a16:creationId xmlns:a16="http://schemas.microsoft.com/office/drawing/2014/main" id="{03701E1D-9FD1-42AD-91DE-DF5BA9B4DB6F}"/>
              </a:ext>
            </a:extLst>
          </p:cNvPr>
          <p:cNvSpPr>
            <a:spLocks noGrp="1"/>
          </p:cNvSpPr>
          <p:nvPr>
            <p:ph type="title" hasCustomPrompt="1"/>
            <p:custDataLst>
              <p:tags r:id="rId3"/>
            </p:custDataLst>
          </p:nvPr>
        </p:nvSpPr>
        <p:spPr bwMode="white">
          <a:xfrm>
            <a:off x="461963" y="4438899"/>
            <a:ext cx="10134599" cy="1039564"/>
          </a:xfrm>
        </p:spPr>
        <p:txBody>
          <a:bodyPr/>
          <a:lstStyle>
            <a:lvl1pPr>
              <a:defRPr>
                <a:solidFill>
                  <a:schemeClr val="bg1"/>
                </a:solidFill>
              </a:defRPr>
            </a:lvl1pPr>
          </a:lstStyle>
          <a:p>
            <a:r>
              <a:rPr lang="de-AT" dirty="0"/>
              <a:t>Titel</a:t>
            </a:r>
          </a:p>
        </p:txBody>
      </p:sp>
      <p:sp>
        <p:nvSpPr>
          <p:cNvPr id="7" name="Textplatzhalter 6">
            <a:extLst>
              <a:ext uri="{FF2B5EF4-FFF2-40B4-BE49-F238E27FC236}">
                <a16:creationId xmlns:a16="http://schemas.microsoft.com/office/drawing/2014/main" id="{6029DDD8-08D2-4AD9-B5F0-E6CCC5954B07}"/>
              </a:ext>
            </a:extLst>
          </p:cNvPr>
          <p:cNvSpPr>
            <a:spLocks noGrp="1"/>
          </p:cNvSpPr>
          <p:nvPr>
            <p:ph type="body" sz="quarter" idx="15" hasCustomPrompt="1"/>
            <p:custDataLst>
              <p:tags r:id="rId4"/>
            </p:custDataLst>
          </p:nvPr>
        </p:nvSpPr>
        <p:spPr>
          <a:xfrm>
            <a:off x="461963" y="5550408"/>
            <a:ext cx="10134600" cy="345566"/>
          </a:xfrm>
        </p:spPr>
        <p:txBody>
          <a:bodyPr/>
          <a:lstStyle>
            <a:lvl1pPr marL="0" indent="0">
              <a:buNone/>
              <a:defRPr sz="2400">
                <a:solidFill>
                  <a:schemeClr val="bg1"/>
                </a:solidFill>
              </a:defRPr>
            </a:lvl1pPr>
            <a:lvl2pPr marL="0" indent="0">
              <a:buNone/>
              <a:defRPr sz="2400">
                <a:solidFill>
                  <a:schemeClr val="bg1"/>
                </a:solidFill>
              </a:defRPr>
            </a:lvl2pPr>
            <a:lvl3pPr marL="269875" indent="0">
              <a:buNone/>
              <a:defRPr sz="2400">
                <a:solidFill>
                  <a:schemeClr val="bg1"/>
                </a:solidFill>
              </a:defRPr>
            </a:lvl3pPr>
            <a:lvl4pPr marL="538162" indent="0">
              <a:buNone/>
              <a:defRPr sz="2400">
                <a:solidFill>
                  <a:schemeClr val="bg1"/>
                </a:solidFill>
              </a:defRPr>
            </a:lvl4pPr>
            <a:lvl5pPr marL="903288" indent="0">
              <a:buNone/>
              <a:defRPr sz="2400">
                <a:solidFill>
                  <a:schemeClr val="bg1"/>
                </a:solidFill>
              </a:defRPr>
            </a:lvl5pPr>
          </a:lstStyle>
          <a:p>
            <a:pPr lvl="0"/>
            <a:r>
              <a:rPr lang="de-AT" dirty="0"/>
              <a:t>Untertitel (Datum, Ort, Name, ...)</a:t>
            </a:r>
          </a:p>
        </p:txBody>
      </p:sp>
      <p:sp>
        <p:nvSpPr>
          <p:cNvPr id="46" name="Textplatzhalter 42">
            <a:extLst>
              <a:ext uri="{FF2B5EF4-FFF2-40B4-BE49-F238E27FC236}">
                <a16:creationId xmlns:a16="http://schemas.microsoft.com/office/drawing/2014/main" id="{065FC1A0-E07C-4B15-AC25-3575EBB8EEAA}"/>
              </a:ext>
            </a:extLst>
          </p:cNvPr>
          <p:cNvSpPr>
            <a:spLocks noGrp="1"/>
          </p:cNvSpPr>
          <p:nvPr>
            <p:ph type="body" sz="quarter" idx="14" hasCustomPrompt="1"/>
            <p:custDataLst>
              <p:tags r:id="rId5"/>
            </p:custDataLst>
          </p:nvPr>
        </p:nvSpPr>
        <p:spPr>
          <a:xfrm>
            <a:off x="7247493" y="6050376"/>
            <a:ext cx="4465082" cy="171450"/>
          </a:xfrm>
        </p:spPr>
        <p:txBody>
          <a:bodyPr anchor="b"/>
          <a:lstStyle>
            <a:lvl1pPr algn="r">
              <a:buNone/>
              <a:defRPr sz="800" cap="all" baseline="0"/>
            </a:lvl1pPr>
            <a:lvl2pPr>
              <a:buNone/>
              <a:defRPr sz="800"/>
            </a:lvl2pPr>
            <a:lvl3pPr>
              <a:buNone/>
              <a:defRPr sz="800"/>
            </a:lvl3pPr>
            <a:lvl4pPr>
              <a:buNone/>
              <a:defRPr sz="800"/>
            </a:lvl4pPr>
            <a:lvl5pPr>
              <a:buNone/>
              <a:defRPr sz="800"/>
            </a:lvl5pPr>
          </a:lstStyle>
          <a:p>
            <a:pPr lvl="0" algn="r">
              <a:buNone/>
            </a:pPr>
            <a:r>
              <a:rPr lang="de-AT" dirty="0"/>
              <a:t>© Copyright-Info, Quelle, …</a:t>
            </a:r>
          </a:p>
        </p:txBody>
      </p:sp>
      <p:sp>
        <p:nvSpPr>
          <p:cNvPr id="48" name="Textplatzhalter 4">
            <a:extLst>
              <a:ext uri="{FF2B5EF4-FFF2-40B4-BE49-F238E27FC236}">
                <a16:creationId xmlns:a16="http://schemas.microsoft.com/office/drawing/2014/main" id="{178BDD75-53A6-43C6-8C0C-26F0514FCFC8}"/>
              </a:ext>
            </a:extLst>
          </p:cNvPr>
          <p:cNvSpPr>
            <a:spLocks noGrp="1"/>
          </p:cNvSpPr>
          <p:nvPr>
            <p:ph type="body" sz="quarter" idx="10" hasCustomPrompt="1"/>
            <p:custDataLst>
              <p:tags r:id="rId6"/>
            </p:custDataLst>
          </p:nvPr>
        </p:nvSpPr>
        <p:spPr bwMode="gray">
          <a:xfrm>
            <a:off x="7589520" y="6412992"/>
            <a:ext cx="4123055" cy="233552"/>
          </a:xfrm>
        </p:spPr>
        <p:txBody>
          <a:bodyPr anchor="ctr"/>
          <a:lstStyle>
            <a:lvl1pPr marL="0" indent="0" algn="r">
              <a:buNone/>
              <a:defRPr sz="1400" b="1">
                <a:solidFill>
                  <a:schemeClr val="bg1"/>
                </a:solidFill>
              </a:defRPr>
            </a:lvl1pPr>
          </a:lstStyle>
          <a:p>
            <a:pPr lvl="0"/>
            <a:r>
              <a:rPr lang="de-AT" dirty="0"/>
              <a:t>www.tuwien.at</a:t>
            </a:r>
          </a:p>
        </p:txBody>
      </p:sp>
    </p:spTree>
    <p:extLst>
      <p:ext uri="{BB962C8B-B14F-4D97-AF65-F5344CB8AC3E}">
        <p14:creationId xmlns:p14="http://schemas.microsoft.com/office/powerpoint/2010/main" val="35296877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 Abschnittsüb. mit Sub-Logo">
    <p:spTree>
      <p:nvGrpSpPr>
        <p:cNvPr id="1" name=""/>
        <p:cNvGrpSpPr/>
        <p:nvPr/>
      </p:nvGrpSpPr>
      <p:grpSpPr>
        <a:xfrm>
          <a:off x="0" y="0"/>
          <a:ext cx="0" cy="0"/>
          <a:chOff x="0" y="0"/>
          <a:chExt cx="0" cy="0"/>
        </a:xfrm>
      </p:grpSpPr>
      <p:sp>
        <p:nvSpPr>
          <p:cNvPr id="12" name="Inhaltsplatzhalter 50">
            <a:extLst>
              <a:ext uri="{FF2B5EF4-FFF2-40B4-BE49-F238E27FC236}">
                <a16:creationId xmlns:a16="http://schemas.microsoft.com/office/drawing/2014/main" id="{9543D4FD-C269-424C-BFF1-0CC3376683D9}"/>
              </a:ext>
              <a:ext uri="{C183D7F6-B498-43B3-948B-1728B52AA6E4}">
                <adec:decorative xmlns:adec="http://schemas.microsoft.com/office/drawing/2017/decorative" val="1"/>
              </a:ext>
            </a:extLst>
          </p:cNvPr>
          <p:cNvSpPr>
            <a:spLocks noGrp="1"/>
          </p:cNvSpPr>
          <p:nvPr>
            <p:ph sz="quarter" idx="17" hasCustomPrompt="1"/>
            <p:custDataLst>
              <p:tags r:id="rId1"/>
            </p:custDataLst>
          </p:nvPr>
        </p:nvSpPr>
        <p:spPr>
          <a:xfrm>
            <a:off x="464055" y="468437"/>
            <a:ext cx="2424112" cy="738000"/>
          </a:xfrm>
        </p:spPr>
        <p:txBody>
          <a:bodyPr/>
          <a:lstStyle>
            <a:lvl1pPr>
              <a:buNone/>
              <a:defRPr/>
            </a:lvl1pPr>
            <a:lvl2pPr>
              <a:buNone/>
              <a:defRPr/>
            </a:lvl2pPr>
            <a:lvl3pPr>
              <a:buNone/>
              <a:defRPr/>
            </a:lvl3pPr>
            <a:lvl4pPr>
              <a:buNone/>
              <a:defRPr/>
            </a:lvl4pPr>
            <a:lvl5pPr>
              <a:buNone/>
              <a:defRPr/>
            </a:lvl5pPr>
          </a:lstStyle>
          <a:p>
            <a:pPr lvl="0"/>
            <a:r>
              <a:rPr lang="de-AT" dirty="0"/>
              <a:t>Sublogo</a:t>
            </a:r>
          </a:p>
        </p:txBody>
      </p:sp>
      <p:sp>
        <p:nvSpPr>
          <p:cNvPr id="45" name="Titel 44">
            <a:extLst>
              <a:ext uri="{FF2B5EF4-FFF2-40B4-BE49-F238E27FC236}">
                <a16:creationId xmlns:a16="http://schemas.microsoft.com/office/drawing/2014/main" id="{3516091C-A315-4CB3-88CE-6B9EB554E55A}"/>
              </a:ext>
            </a:extLst>
          </p:cNvPr>
          <p:cNvSpPr>
            <a:spLocks noGrp="1"/>
          </p:cNvSpPr>
          <p:nvPr>
            <p:ph type="title"/>
            <p:custDataLst>
              <p:tags r:id="rId2"/>
            </p:custDataLst>
          </p:nvPr>
        </p:nvSpPr>
        <p:spPr>
          <a:xfrm>
            <a:off x="1307069" y="1549399"/>
            <a:ext cx="9288463" cy="828675"/>
          </a:xfrm>
        </p:spPr>
        <p:txBody>
          <a:bodyPr/>
          <a:lstStyle/>
          <a:p>
            <a:r>
              <a:rPr lang="de-DE"/>
              <a:t>Mastertitelformat bearbeiten</a:t>
            </a:r>
            <a:endParaRPr lang="de-AT" dirty="0"/>
          </a:p>
        </p:txBody>
      </p:sp>
      <p:sp>
        <p:nvSpPr>
          <p:cNvPr id="3" name="Textplatzhalter 2">
            <a:extLst>
              <a:ext uri="{FF2B5EF4-FFF2-40B4-BE49-F238E27FC236}">
                <a16:creationId xmlns:a16="http://schemas.microsoft.com/office/drawing/2014/main" id="{F233E7E8-1933-4C21-BF6B-D51AF4E4672E}"/>
              </a:ext>
            </a:extLst>
          </p:cNvPr>
          <p:cNvSpPr>
            <a:spLocks noGrp="1"/>
          </p:cNvSpPr>
          <p:nvPr>
            <p:ph type="body" idx="1"/>
            <p:custDataLst>
              <p:tags r:id="rId3"/>
            </p:custDataLst>
          </p:nvPr>
        </p:nvSpPr>
        <p:spPr>
          <a:xfrm>
            <a:off x="1308100" y="2628900"/>
            <a:ext cx="9288463"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2" name="Fußzeilenplatzhalter 1">
            <a:extLst>
              <a:ext uri="{FF2B5EF4-FFF2-40B4-BE49-F238E27FC236}">
                <a16:creationId xmlns:a16="http://schemas.microsoft.com/office/drawing/2014/main" id="{0A8FA552-E20A-45D6-9466-06CF509E5F5C}"/>
              </a:ext>
            </a:extLst>
          </p:cNvPr>
          <p:cNvSpPr>
            <a:spLocks noGrp="1"/>
          </p:cNvSpPr>
          <p:nvPr>
            <p:ph type="ftr" sz="quarter" idx="18"/>
          </p:nvPr>
        </p:nvSpPr>
        <p:spPr/>
        <p:txBody>
          <a:bodyPr/>
          <a:lstStyle/>
          <a:p>
            <a:r>
              <a:rPr lang="de-AT"/>
              <a:t>Musterpräsentation | September 2021</a:t>
            </a:r>
            <a:endParaRPr lang="de-AT" dirty="0"/>
          </a:p>
        </p:txBody>
      </p:sp>
      <p:sp>
        <p:nvSpPr>
          <p:cNvPr id="4" name="Foliennummernplatzhalter 3">
            <a:extLst>
              <a:ext uri="{FF2B5EF4-FFF2-40B4-BE49-F238E27FC236}">
                <a16:creationId xmlns:a16="http://schemas.microsoft.com/office/drawing/2014/main" id="{AA824437-7701-4594-9DE8-06D5133A3A97}"/>
              </a:ext>
            </a:extLst>
          </p:cNvPr>
          <p:cNvSpPr>
            <a:spLocks noGrp="1"/>
          </p:cNvSpPr>
          <p:nvPr>
            <p:ph type="sldNum" sz="quarter" idx="19"/>
          </p:nvPr>
        </p:nvSpPr>
        <p:spPr/>
        <p:txBody>
          <a:bodyPr/>
          <a:lstStyle/>
          <a:p>
            <a:fld id="{418F7AD7-DC47-44A0-A9D7-F1C17BFD6F09}" type="slidenum">
              <a:rPr lang="de-AT" smtClean="0"/>
              <a:pPr/>
              <a:t>‹Nr.›</a:t>
            </a:fld>
            <a:endParaRPr lang="de-AT" dirty="0"/>
          </a:p>
        </p:txBody>
      </p:sp>
    </p:spTree>
    <p:extLst>
      <p:ext uri="{BB962C8B-B14F-4D97-AF65-F5344CB8AC3E}">
        <p14:creationId xmlns:p14="http://schemas.microsoft.com/office/powerpoint/2010/main" val="33391597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ogo klein - Titel und Inhalt">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7CC3861D-6A0E-4D97-BCA6-9F478718F38A}"/>
              </a:ext>
            </a:extLst>
          </p:cNvPr>
          <p:cNvPicPr>
            <a:picLocks noChangeAspect="1"/>
          </p:cNvPicPr>
          <p:nvPr userDrawn="1">
            <p:custDataLst>
              <p:tags r:id="rId1"/>
            </p:custDataLst>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61963" y="468438"/>
            <a:ext cx="488826" cy="488826"/>
          </a:xfrm>
          <a:prstGeom prst="rect">
            <a:avLst/>
          </a:prstGeom>
        </p:spPr>
      </p:pic>
      <p:sp>
        <p:nvSpPr>
          <p:cNvPr id="4" name="Titel 3">
            <a:extLst>
              <a:ext uri="{FF2B5EF4-FFF2-40B4-BE49-F238E27FC236}">
                <a16:creationId xmlns:a16="http://schemas.microsoft.com/office/drawing/2014/main" id="{26FE97BF-50D8-4DF7-BDB0-2CE0DB6CB7F9}"/>
              </a:ext>
            </a:extLst>
          </p:cNvPr>
          <p:cNvSpPr>
            <a:spLocks noGrp="1"/>
          </p:cNvSpPr>
          <p:nvPr>
            <p:ph type="title"/>
            <p:custDataLst>
              <p:tags r:id="rId2"/>
            </p:custDataLst>
          </p:nvPr>
        </p:nvSpPr>
        <p:spPr>
          <a:xfrm>
            <a:off x="1307065" y="468438"/>
            <a:ext cx="9289498" cy="828675"/>
          </a:xfrm>
        </p:spPr>
        <p:txBody>
          <a:bodyPr anchor="t"/>
          <a:lstStyle>
            <a:lvl1pPr>
              <a:lnSpc>
                <a:spcPct val="90000"/>
              </a:lnSpc>
              <a:defRPr sz="2800"/>
            </a:lvl1pPr>
          </a:lstStyle>
          <a:p>
            <a:r>
              <a:rPr lang="de-DE"/>
              <a:t>Mastertitelformat bearbeiten</a:t>
            </a:r>
            <a:endParaRPr lang="de-AT" dirty="0"/>
          </a:p>
        </p:txBody>
      </p:sp>
      <p:sp>
        <p:nvSpPr>
          <p:cNvPr id="3" name="Inhaltsplatzhalter 2">
            <a:extLst>
              <a:ext uri="{FF2B5EF4-FFF2-40B4-BE49-F238E27FC236}">
                <a16:creationId xmlns:a16="http://schemas.microsoft.com/office/drawing/2014/main" id="{229AD4FC-B392-43C1-88AF-11A99A7BAEB9}"/>
              </a:ext>
            </a:extLst>
          </p:cNvPr>
          <p:cNvSpPr>
            <a:spLocks noGrp="1"/>
          </p:cNvSpPr>
          <p:nvPr>
            <p:ph idx="1" hasCustomPrompt="1"/>
            <p:custDataLst>
              <p:tags r:id="rId3"/>
            </p:custDataLst>
          </p:nvPr>
        </p:nvSpPr>
        <p:spPr>
          <a:xfrm>
            <a:off x="1308100" y="1549400"/>
            <a:ext cx="9288463" cy="4175125"/>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de-AT" dirty="0"/>
              <a:t>Formatvorlagen des Textmasters bearbeiten</a:t>
            </a:r>
          </a:p>
          <a:p>
            <a:pPr lvl="1"/>
            <a:r>
              <a:rPr lang="de-AT" dirty="0"/>
              <a:t>Zweite Ebene</a:t>
            </a:r>
          </a:p>
          <a:p>
            <a:pPr lvl="2"/>
            <a:r>
              <a:rPr lang="de-AT" dirty="0"/>
              <a:t>Dritte Ebene</a:t>
            </a:r>
          </a:p>
          <a:p>
            <a:pPr lvl="3"/>
            <a:r>
              <a:rPr lang="de-AT" dirty="0"/>
              <a:t>Vierte Ebene</a:t>
            </a:r>
          </a:p>
          <a:p>
            <a:pPr lvl="4"/>
            <a:r>
              <a:rPr lang="de-AT" dirty="0"/>
              <a:t>Fünfte Ebene</a:t>
            </a:r>
          </a:p>
        </p:txBody>
      </p:sp>
      <p:sp>
        <p:nvSpPr>
          <p:cNvPr id="14" name="Textplatzhalter 6">
            <a:extLst>
              <a:ext uri="{FF2B5EF4-FFF2-40B4-BE49-F238E27FC236}">
                <a16:creationId xmlns:a16="http://schemas.microsoft.com/office/drawing/2014/main" id="{DCF8E267-CD9A-43BB-A12F-82C2525191D3}"/>
              </a:ext>
            </a:extLst>
          </p:cNvPr>
          <p:cNvSpPr>
            <a:spLocks noGrp="1"/>
          </p:cNvSpPr>
          <p:nvPr>
            <p:ph type="body" sz="quarter" idx="16" hasCustomPrompt="1"/>
            <p:custDataLst>
              <p:tags r:id="rId4"/>
            </p:custDataLst>
          </p:nvPr>
        </p:nvSpPr>
        <p:spPr>
          <a:xfrm>
            <a:off x="1308100" y="5795962"/>
            <a:ext cx="9288463" cy="100013"/>
          </a:xfrm>
        </p:spPr>
        <p:txBody>
          <a:bodyPr anchor="b"/>
          <a:lstStyle>
            <a:lvl1pPr marL="0" indent="0">
              <a:buNone/>
              <a:defRPr sz="800" cap="all" baseline="0"/>
            </a:lvl1pPr>
          </a:lstStyle>
          <a:p>
            <a:pPr marL="0" marR="0" lvl="0" indent="0" algn="l" defTabSz="914400" rtl="0" eaLnBrk="1" fontAlgn="auto" latinLnBrk="0" hangingPunct="1">
              <a:lnSpc>
                <a:spcPct val="90000"/>
              </a:lnSpc>
              <a:spcBef>
                <a:spcPts val="600"/>
              </a:spcBef>
              <a:spcAft>
                <a:spcPts val="0"/>
              </a:spcAft>
              <a:buClr>
                <a:schemeClr val="tx2"/>
              </a:buClr>
              <a:buSzPct val="90000"/>
              <a:buFont typeface="Arial" panose="020B0604020202020204" pitchFamily="34" charset="0"/>
              <a:buNone/>
              <a:tabLst/>
              <a:defRPr/>
            </a:pPr>
            <a:r>
              <a:rPr lang="de-AT" dirty="0"/>
              <a:t>© Copyright-Info, Quelle, …</a:t>
            </a:r>
          </a:p>
        </p:txBody>
      </p:sp>
      <p:sp>
        <p:nvSpPr>
          <p:cNvPr id="5" name="Fußzeilenplatzhalter 4">
            <a:extLst>
              <a:ext uri="{FF2B5EF4-FFF2-40B4-BE49-F238E27FC236}">
                <a16:creationId xmlns:a16="http://schemas.microsoft.com/office/drawing/2014/main" id="{2A647B48-DCA4-45E1-9B45-2653E61736CE}"/>
              </a:ext>
            </a:extLst>
          </p:cNvPr>
          <p:cNvSpPr>
            <a:spLocks noGrp="1"/>
          </p:cNvSpPr>
          <p:nvPr>
            <p:ph type="ftr" sz="quarter" idx="14"/>
          </p:nvPr>
        </p:nvSpPr>
        <p:spPr/>
        <p:txBody>
          <a:bodyPr/>
          <a:lstStyle/>
          <a:p>
            <a:r>
              <a:rPr lang="de-AT"/>
              <a:t>Musterpräsentation | September 2021</a:t>
            </a:r>
            <a:endParaRPr lang="de-AT" dirty="0"/>
          </a:p>
        </p:txBody>
      </p:sp>
      <p:sp>
        <p:nvSpPr>
          <p:cNvPr id="6" name="Foliennummernplatzhalter 5">
            <a:extLst>
              <a:ext uri="{FF2B5EF4-FFF2-40B4-BE49-F238E27FC236}">
                <a16:creationId xmlns:a16="http://schemas.microsoft.com/office/drawing/2014/main" id="{42E5224C-410D-4B9F-BF59-7C006D98BAB0}"/>
              </a:ext>
            </a:extLst>
          </p:cNvPr>
          <p:cNvSpPr>
            <a:spLocks noGrp="1"/>
          </p:cNvSpPr>
          <p:nvPr>
            <p:ph type="sldNum" sz="quarter" idx="15"/>
          </p:nvPr>
        </p:nvSpPr>
        <p:spPr/>
        <p:txBody>
          <a:bodyPr/>
          <a:lstStyle/>
          <a:p>
            <a:fld id="{418F7AD7-DC47-44A0-A9D7-F1C17BFD6F09}" type="slidenum">
              <a:rPr lang="de-AT" smtClean="0"/>
              <a:pPr/>
              <a:t>‹Nr.›</a:t>
            </a:fld>
            <a:endParaRPr lang="de-AT" dirty="0"/>
          </a:p>
        </p:txBody>
      </p:sp>
    </p:spTree>
    <p:extLst>
      <p:ext uri="{BB962C8B-B14F-4D97-AF65-F5344CB8AC3E}">
        <p14:creationId xmlns:p14="http://schemas.microsoft.com/office/powerpoint/2010/main" val="10381326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ogo klein - Fließtext 2-spalting">
    <p:spTree>
      <p:nvGrpSpPr>
        <p:cNvPr id="1" name=""/>
        <p:cNvGrpSpPr/>
        <p:nvPr/>
      </p:nvGrpSpPr>
      <p:grpSpPr>
        <a:xfrm>
          <a:off x="0" y="0"/>
          <a:ext cx="0" cy="0"/>
          <a:chOff x="0" y="0"/>
          <a:chExt cx="0" cy="0"/>
        </a:xfrm>
      </p:grpSpPr>
      <p:pic>
        <p:nvPicPr>
          <p:cNvPr id="13" name="Grafik 12">
            <a:extLst>
              <a:ext uri="{FF2B5EF4-FFF2-40B4-BE49-F238E27FC236}">
                <a16:creationId xmlns:a16="http://schemas.microsoft.com/office/drawing/2014/main" id="{31A36E86-3263-4D48-BFCA-E26CD9DAB5A7}"/>
              </a:ext>
            </a:extLst>
          </p:cNvPr>
          <p:cNvPicPr>
            <a:picLocks noChangeAspect="1"/>
          </p:cNvPicPr>
          <p:nvPr userDrawn="1">
            <p:custDataLst>
              <p:tags r:id="rId1"/>
            </p:custDataLst>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61963" y="468438"/>
            <a:ext cx="488826" cy="488826"/>
          </a:xfrm>
          <a:prstGeom prst="rect">
            <a:avLst/>
          </a:prstGeom>
        </p:spPr>
      </p:pic>
      <p:sp>
        <p:nvSpPr>
          <p:cNvPr id="2" name="Titel 1">
            <a:extLst>
              <a:ext uri="{FF2B5EF4-FFF2-40B4-BE49-F238E27FC236}">
                <a16:creationId xmlns:a16="http://schemas.microsoft.com/office/drawing/2014/main" id="{D1800308-609F-43F8-A26B-1C8A6934DB39}"/>
              </a:ext>
            </a:extLst>
          </p:cNvPr>
          <p:cNvSpPr>
            <a:spLocks noGrp="1"/>
          </p:cNvSpPr>
          <p:nvPr>
            <p:ph type="title"/>
            <p:custDataLst>
              <p:tags r:id="rId2"/>
            </p:custDataLst>
          </p:nvPr>
        </p:nvSpPr>
        <p:spPr>
          <a:xfrm>
            <a:off x="1307065" y="468438"/>
            <a:ext cx="9289498" cy="828675"/>
          </a:xfrm>
        </p:spPr>
        <p:txBody>
          <a:bodyPr anchor="t"/>
          <a:lstStyle>
            <a:lvl1pPr>
              <a:defRPr sz="2800"/>
            </a:lvl1pPr>
          </a:lstStyle>
          <a:p>
            <a:r>
              <a:rPr lang="de-DE"/>
              <a:t>Mastertitelformat bearbeiten</a:t>
            </a:r>
            <a:endParaRPr lang="de-AT" dirty="0"/>
          </a:p>
        </p:txBody>
      </p:sp>
      <p:sp>
        <p:nvSpPr>
          <p:cNvPr id="3" name="Inhaltsplatzhalter 2">
            <a:extLst>
              <a:ext uri="{FF2B5EF4-FFF2-40B4-BE49-F238E27FC236}">
                <a16:creationId xmlns:a16="http://schemas.microsoft.com/office/drawing/2014/main" id="{229AD4FC-B392-43C1-88AF-11A99A7BAEB9}"/>
              </a:ext>
            </a:extLst>
          </p:cNvPr>
          <p:cNvSpPr>
            <a:spLocks noGrp="1"/>
          </p:cNvSpPr>
          <p:nvPr>
            <p:ph idx="1" hasCustomPrompt="1"/>
            <p:custDataLst>
              <p:tags r:id="rId3"/>
            </p:custDataLst>
          </p:nvPr>
        </p:nvSpPr>
        <p:spPr>
          <a:xfrm>
            <a:off x="1308100" y="1549400"/>
            <a:ext cx="9288463" cy="4175125"/>
          </a:xfrm>
        </p:spPr>
        <p:txBody>
          <a:bodyPr numCol="2" spcCol="540000"/>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de-AT" dirty="0"/>
              <a:t>Formatvorlagen des Textmasters bearbeiten</a:t>
            </a:r>
          </a:p>
          <a:p>
            <a:pPr lvl="1"/>
            <a:r>
              <a:rPr lang="de-AT" dirty="0"/>
              <a:t>Zweite Ebene</a:t>
            </a:r>
          </a:p>
          <a:p>
            <a:pPr lvl="2"/>
            <a:r>
              <a:rPr lang="de-AT" dirty="0"/>
              <a:t>Dritte Ebene</a:t>
            </a:r>
          </a:p>
          <a:p>
            <a:pPr lvl="3"/>
            <a:r>
              <a:rPr lang="de-AT" dirty="0"/>
              <a:t>Vierte Ebene</a:t>
            </a:r>
          </a:p>
          <a:p>
            <a:pPr lvl="4"/>
            <a:r>
              <a:rPr lang="de-AT" dirty="0"/>
              <a:t>Fünfte Ebene</a:t>
            </a:r>
          </a:p>
        </p:txBody>
      </p:sp>
      <p:sp>
        <p:nvSpPr>
          <p:cNvPr id="14" name="Textplatzhalter 6">
            <a:extLst>
              <a:ext uri="{FF2B5EF4-FFF2-40B4-BE49-F238E27FC236}">
                <a16:creationId xmlns:a16="http://schemas.microsoft.com/office/drawing/2014/main" id="{A40535DB-D4B5-42FC-8954-8DE1710FC3AB}"/>
              </a:ext>
            </a:extLst>
          </p:cNvPr>
          <p:cNvSpPr>
            <a:spLocks noGrp="1"/>
          </p:cNvSpPr>
          <p:nvPr>
            <p:ph type="body" sz="quarter" idx="16" hasCustomPrompt="1"/>
            <p:custDataLst>
              <p:tags r:id="rId4"/>
            </p:custDataLst>
          </p:nvPr>
        </p:nvSpPr>
        <p:spPr>
          <a:xfrm>
            <a:off x="1308100" y="5795962"/>
            <a:ext cx="9288463" cy="100013"/>
          </a:xfrm>
        </p:spPr>
        <p:txBody>
          <a:bodyPr anchor="b"/>
          <a:lstStyle>
            <a:lvl1pPr marL="0" indent="0">
              <a:buNone/>
              <a:defRPr sz="800" cap="all" baseline="0"/>
            </a:lvl1pPr>
          </a:lstStyle>
          <a:p>
            <a:pPr marL="0" marR="0" lvl="0" indent="0" algn="l" defTabSz="914400" rtl="0" eaLnBrk="1" fontAlgn="auto" latinLnBrk="0" hangingPunct="1">
              <a:lnSpc>
                <a:spcPct val="90000"/>
              </a:lnSpc>
              <a:spcBef>
                <a:spcPts val="600"/>
              </a:spcBef>
              <a:spcAft>
                <a:spcPts val="0"/>
              </a:spcAft>
              <a:buClr>
                <a:schemeClr val="tx2"/>
              </a:buClr>
              <a:buSzPct val="90000"/>
              <a:buFont typeface="Arial" panose="020B0604020202020204" pitchFamily="34" charset="0"/>
              <a:buNone/>
              <a:tabLst/>
              <a:defRPr/>
            </a:pPr>
            <a:r>
              <a:rPr lang="de-AT" dirty="0"/>
              <a:t>© Copyright-Info, Quelle, …</a:t>
            </a:r>
          </a:p>
        </p:txBody>
      </p:sp>
      <p:sp>
        <p:nvSpPr>
          <p:cNvPr id="5" name="Fußzeilenplatzhalter 4">
            <a:extLst>
              <a:ext uri="{FF2B5EF4-FFF2-40B4-BE49-F238E27FC236}">
                <a16:creationId xmlns:a16="http://schemas.microsoft.com/office/drawing/2014/main" id="{D22D9E9D-7157-4CE0-BAAB-69ABA24A65CD}"/>
              </a:ext>
            </a:extLst>
          </p:cNvPr>
          <p:cNvSpPr>
            <a:spLocks noGrp="1"/>
          </p:cNvSpPr>
          <p:nvPr>
            <p:ph type="ftr" sz="quarter" idx="14"/>
          </p:nvPr>
        </p:nvSpPr>
        <p:spPr/>
        <p:txBody>
          <a:bodyPr/>
          <a:lstStyle/>
          <a:p>
            <a:r>
              <a:rPr lang="de-AT"/>
              <a:t>Musterpräsentation | September 2021</a:t>
            </a:r>
            <a:endParaRPr lang="de-AT" dirty="0"/>
          </a:p>
        </p:txBody>
      </p:sp>
      <p:sp>
        <p:nvSpPr>
          <p:cNvPr id="6" name="Foliennummernplatzhalter 5">
            <a:extLst>
              <a:ext uri="{FF2B5EF4-FFF2-40B4-BE49-F238E27FC236}">
                <a16:creationId xmlns:a16="http://schemas.microsoft.com/office/drawing/2014/main" id="{B8198BD7-791A-4FCA-B55B-36A5C4823CCE}"/>
              </a:ext>
            </a:extLst>
          </p:cNvPr>
          <p:cNvSpPr>
            <a:spLocks noGrp="1"/>
          </p:cNvSpPr>
          <p:nvPr>
            <p:ph type="sldNum" sz="quarter" idx="15"/>
          </p:nvPr>
        </p:nvSpPr>
        <p:spPr/>
        <p:txBody>
          <a:bodyPr/>
          <a:lstStyle/>
          <a:p>
            <a:fld id="{418F7AD7-DC47-44A0-A9D7-F1C17BFD6F09}" type="slidenum">
              <a:rPr lang="de-AT" smtClean="0"/>
              <a:pPr/>
              <a:t>‹Nr.›</a:t>
            </a:fld>
            <a:endParaRPr lang="de-AT" dirty="0"/>
          </a:p>
        </p:txBody>
      </p:sp>
    </p:spTree>
    <p:extLst>
      <p:ext uri="{BB962C8B-B14F-4D97-AF65-F5344CB8AC3E}">
        <p14:creationId xmlns:p14="http://schemas.microsoft.com/office/powerpoint/2010/main" val="33082148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Logo klein - Agenda">
    <p:spTree>
      <p:nvGrpSpPr>
        <p:cNvPr id="1" name=""/>
        <p:cNvGrpSpPr/>
        <p:nvPr/>
      </p:nvGrpSpPr>
      <p:grpSpPr>
        <a:xfrm>
          <a:off x="0" y="0"/>
          <a:ext cx="0" cy="0"/>
          <a:chOff x="0" y="0"/>
          <a:chExt cx="0" cy="0"/>
        </a:xfrm>
      </p:grpSpPr>
      <p:pic>
        <p:nvPicPr>
          <p:cNvPr id="15" name="Grafik 14">
            <a:extLst>
              <a:ext uri="{FF2B5EF4-FFF2-40B4-BE49-F238E27FC236}">
                <a16:creationId xmlns:a16="http://schemas.microsoft.com/office/drawing/2014/main" id="{ED6CEAC0-C944-4C35-85FE-DD880493D9E4}"/>
              </a:ext>
            </a:extLst>
          </p:cNvPr>
          <p:cNvPicPr>
            <a:picLocks noChangeAspect="1"/>
          </p:cNvPicPr>
          <p:nvPr userDrawn="1">
            <p:custDataLst>
              <p:tags r:id="rId1"/>
            </p:custDataLst>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61963" y="468438"/>
            <a:ext cx="488826" cy="488826"/>
          </a:xfrm>
          <a:prstGeom prst="rect">
            <a:avLst/>
          </a:prstGeom>
        </p:spPr>
      </p:pic>
      <p:sp>
        <p:nvSpPr>
          <p:cNvPr id="2" name="Titel 1">
            <a:extLst>
              <a:ext uri="{FF2B5EF4-FFF2-40B4-BE49-F238E27FC236}">
                <a16:creationId xmlns:a16="http://schemas.microsoft.com/office/drawing/2014/main" id="{CB637127-39B7-41CD-ADEB-36B572791C6D}"/>
              </a:ext>
            </a:extLst>
          </p:cNvPr>
          <p:cNvSpPr>
            <a:spLocks noGrp="1"/>
          </p:cNvSpPr>
          <p:nvPr>
            <p:ph type="title"/>
            <p:custDataLst>
              <p:tags r:id="rId2"/>
            </p:custDataLst>
          </p:nvPr>
        </p:nvSpPr>
        <p:spPr>
          <a:xfrm>
            <a:off x="1308100" y="468438"/>
            <a:ext cx="9577388" cy="828675"/>
          </a:xfrm>
        </p:spPr>
        <p:txBody>
          <a:bodyPr anchor="t"/>
          <a:lstStyle>
            <a:lvl1pPr>
              <a:defRPr sz="2800"/>
            </a:lvl1pPr>
          </a:lstStyle>
          <a:p>
            <a:r>
              <a:rPr lang="de-DE"/>
              <a:t>Mastertitelformat bearbeiten</a:t>
            </a:r>
            <a:endParaRPr lang="de-AT" dirty="0"/>
          </a:p>
        </p:txBody>
      </p:sp>
      <p:sp>
        <p:nvSpPr>
          <p:cNvPr id="8" name="Textplatzhalter 5">
            <a:extLst>
              <a:ext uri="{FF2B5EF4-FFF2-40B4-BE49-F238E27FC236}">
                <a16:creationId xmlns:a16="http://schemas.microsoft.com/office/drawing/2014/main" id="{F29669C5-6473-4DB6-A3D0-5DBCA391D293}"/>
              </a:ext>
            </a:extLst>
          </p:cNvPr>
          <p:cNvSpPr>
            <a:spLocks noGrp="1"/>
          </p:cNvSpPr>
          <p:nvPr>
            <p:ph type="body" sz="quarter" idx="12" hasCustomPrompt="1"/>
            <p:custDataLst>
              <p:tags r:id="rId3"/>
            </p:custDataLst>
          </p:nvPr>
        </p:nvSpPr>
        <p:spPr>
          <a:xfrm>
            <a:off x="1308101" y="1549400"/>
            <a:ext cx="4464050" cy="4175125"/>
          </a:xfrm>
        </p:spPr>
        <p:txBody>
          <a:bodyPr/>
          <a:lstStyle>
            <a:lvl1pPr marL="0" indent="0">
              <a:buClr>
                <a:schemeClr val="accent1"/>
              </a:buClr>
              <a:buNone/>
              <a:defRPr b="1">
                <a:solidFill>
                  <a:schemeClr val="accent1"/>
                </a:solidFill>
              </a:defRPr>
            </a:lvl1pPr>
            <a:lvl2pPr marL="0" indent="0">
              <a:buClr>
                <a:schemeClr val="accent1"/>
              </a:buClr>
              <a:buNone/>
              <a:defRPr b="1"/>
            </a:lvl2pPr>
            <a:lvl3pPr marL="273050" indent="-273050">
              <a:buClr>
                <a:schemeClr val="accent1"/>
              </a:buClr>
              <a:defRPr/>
            </a:lvl3pPr>
            <a:lvl4pPr marL="536575" indent="-268288">
              <a:buClr>
                <a:schemeClr val="accent1"/>
              </a:buClr>
              <a:defRPr/>
            </a:lvl4pPr>
            <a:lvl5pPr marL="809625" indent="-268288">
              <a:buClr>
                <a:schemeClr val="accent1"/>
              </a:buClr>
              <a:defRPr/>
            </a:lvl5pPr>
          </a:lstStyle>
          <a:p>
            <a:pPr lvl="0"/>
            <a:r>
              <a:rPr lang="de-AT" dirty="0"/>
              <a:t>Formatvorlagen des Textmasters bearbeiten</a:t>
            </a:r>
          </a:p>
          <a:p>
            <a:pPr lvl="1"/>
            <a:r>
              <a:rPr lang="de-AT" dirty="0"/>
              <a:t>Zweite Ebene</a:t>
            </a:r>
          </a:p>
          <a:p>
            <a:pPr lvl="2"/>
            <a:r>
              <a:rPr lang="de-AT" dirty="0"/>
              <a:t>Dritte Ebene</a:t>
            </a:r>
          </a:p>
          <a:p>
            <a:pPr lvl="3"/>
            <a:r>
              <a:rPr lang="de-AT" dirty="0"/>
              <a:t>Vierte Ebene</a:t>
            </a:r>
          </a:p>
          <a:p>
            <a:pPr lvl="4"/>
            <a:r>
              <a:rPr lang="de-AT" dirty="0"/>
              <a:t>Fünfte Ebene</a:t>
            </a:r>
          </a:p>
        </p:txBody>
      </p:sp>
      <p:sp>
        <p:nvSpPr>
          <p:cNvPr id="16" name="Textplatzhalter 6">
            <a:extLst>
              <a:ext uri="{FF2B5EF4-FFF2-40B4-BE49-F238E27FC236}">
                <a16:creationId xmlns:a16="http://schemas.microsoft.com/office/drawing/2014/main" id="{CA906227-8E2A-4CC2-9512-40B18BC7BB01}"/>
              </a:ext>
            </a:extLst>
          </p:cNvPr>
          <p:cNvSpPr>
            <a:spLocks noGrp="1"/>
          </p:cNvSpPr>
          <p:nvPr>
            <p:ph type="body" sz="quarter" idx="20" hasCustomPrompt="1"/>
            <p:custDataLst>
              <p:tags r:id="rId4"/>
            </p:custDataLst>
          </p:nvPr>
        </p:nvSpPr>
        <p:spPr>
          <a:xfrm>
            <a:off x="1308099" y="5795962"/>
            <a:ext cx="4464000" cy="100013"/>
          </a:xfrm>
        </p:spPr>
        <p:txBody>
          <a:bodyPr anchor="b"/>
          <a:lstStyle>
            <a:lvl1pPr marL="0" indent="0">
              <a:buNone/>
              <a:defRPr sz="800" cap="all" baseline="0"/>
            </a:lvl1pPr>
          </a:lstStyle>
          <a:p>
            <a:pPr marL="0" marR="0" lvl="0" indent="0" algn="l" defTabSz="914400" rtl="0" eaLnBrk="1" fontAlgn="auto" latinLnBrk="0" hangingPunct="1">
              <a:lnSpc>
                <a:spcPct val="90000"/>
              </a:lnSpc>
              <a:spcBef>
                <a:spcPts val="600"/>
              </a:spcBef>
              <a:spcAft>
                <a:spcPts val="0"/>
              </a:spcAft>
              <a:buClr>
                <a:schemeClr val="tx2"/>
              </a:buClr>
              <a:buSzPct val="90000"/>
              <a:buFont typeface="Arial" panose="020B0604020202020204" pitchFamily="34" charset="0"/>
              <a:buNone/>
              <a:tabLst/>
              <a:defRPr/>
            </a:pPr>
            <a:r>
              <a:rPr lang="de-AT" dirty="0"/>
              <a:t>© Copyright-Info, Quelle, …</a:t>
            </a:r>
          </a:p>
        </p:txBody>
      </p:sp>
      <p:sp>
        <p:nvSpPr>
          <p:cNvPr id="10" name="Textplatzhalter 5">
            <a:extLst>
              <a:ext uri="{FF2B5EF4-FFF2-40B4-BE49-F238E27FC236}">
                <a16:creationId xmlns:a16="http://schemas.microsoft.com/office/drawing/2014/main" id="{3467B23B-DD93-4CED-BBFA-9278E3AD6732}"/>
              </a:ext>
            </a:extLst>
          </p:cNvPr>
          <p:cNvSpPr>
            <a:spLocks noGrp="1"/>
          </p:cNvSpPr>
          <p:nvPr>
            <p:ph type="body" sz="quarter" idx="13" hasCustomPrompt="1"/>
            <p:custDataLst>
              <p:tags r:id="rId5"/>
            </p:custDataLst>
          </p:nvPr>
        </p:nvSpPr>
        <p:spPr>
          <a:xfrm>
            <a:off x="6419849" y="1549400"/>
            <a:ext cx="4464000" cy="4175125"/>
          </a:xfrm>
        </p:spPr>
        <p:txBody>
          <a:bodyPr/>
          <a:lstStyle>
            <a:lvl1pPr marL="0" indent="0">
              <a:buClr>
                <a:schemeClr val="accent1"/>
              </a:buClr>
              <a:buNone/>
              <a:defRPr b="1">
                <a:solidFill>
                  <a:schemeClr val="accent1"/>
                </a:solidFill>
              </a:defRPr>
            </a:lvl1pPr>
            <a:lvl2pPr marL="0" indent="0">
              <a:buClr>
                <a:schemeClr val="accent1"/>
              </a:buClr>
              <a:buNone/>
              <a:defRPr b="1"/>
            </a:lvl2pPr>
            <a:lvl3pPr marL="273050" indent="-273050">
              <a:buClr>
                <a:schemeClr val="accent1"/>
              </a:buClr>
              <a:defRPr/>
            </a:lvl3pPr>
            <a:lvl4pPr marL="536575" indent="-268288">
              <a:buClr>
                <a:schemeClr val="accent1"/>
              </a:buClr>
              <a:defRPr/>
            </a:lvl4pPr>
            <a:lvl5pPr marL="809625" indent="-268288">
              <a:buClr>
                <a:schemeClr val="accent1"/>
              </a:buClr>
              <a:defRPr/>
            </a:lvl5pPr>
          </a:lstStyle>
          <a:p>
            <a:pPr lvl="0"/>
            <a:r>
              <a:rPr lang="de-AT" dirty="0"/>
              <a:t>Formatvorlagen des Textmasters bearbeiten</a:t>
            </a:r>
          </a:p>
          <a:p>
            <a:pPr lvl="1"/>
            <a:r>
              <a:rPr lang="de-AT" dirty="0"/>
              <a:t>Zweite Ebene</a:t>
            </a:r>
          </a:p>
          <a:p>
            <a:pPr lvl="2"/>
            <a:r>
              <a:rPr lang="de-AT" dirty="0"/>
              <a:t>Dritte Ebene</a:t>
            </a:r>
          </a:p>
          <a:p>
            <a:pPr lvl="3"/>
            <a:r>
              <a:rPr lang="de-AT" dirty="0"/>
              <a:t>Vierte Ebene</a:t>
            </a:r>
          </a:p>
          <a:p>
            <a:pPr lvl="4"/>
            <a:r>
              <a:rPr lang="de-AT" dirty="0"/>
              <a:t>Fünfte Ebene</a:t>
            </a:r>
          </a:p>
        </p:txBody>
      </p:sp>
      <p:sp>
        <p:nvSpPr>
          <p:cNvPr id="17" name="Textplatzhalter 6">
            <a:extLst>
              <a:ext uri="{FF2B5EF4-FFF2-40B4-BE49-F238E27FC236}">
                <a16:creationId xmlns:a16="http://schemas.microsoft.com/office/drawing/2014/main" id="{183A7FE6-F5FB-4D55-918B-53D8A0E35A7D}"/>
              </a:ext>
            </a:extLst>
          </p:cNvPr>
          <p:cNvSpPr>
            <a:spLocks noGrp="1"/>
          </p:cNvSpPr>
          <p:nvPr>
            <p:ph type="body" sz="quarter" idx="21" hasCustomPrompt="1"/>
            <p:custDataLst>
              <p:tags r:id="rId6"/>
            </p:custDataLst>
          </p:nvPr>
        </p:nvSpPr>
        <p:spPr>
          <a:xfrm>
            <a:off x="6422935" y="5795962"/>
            <a:ext cx="4464000" cy="100013"/>
          </a:xfrm>
        </p:spPr>
        <p:txBody>
          <a:bodyPr anchor="b"/>
          <a:lstStyle>
            <a:lvl1pPr marL="0" indent="0">
              <a:buNone/>
              <a:defRPr sz="800" cap="all" baseline="0"/>
            </a:lvl1pPr>
          </a:lstStyle>
          <a:p>
            <a:pPr marL="0" marR="0" lvl="0" indent="0" algn="l" defTabSz="914400" rtl="0" eaLnBrk="1" fontAlgn="auto" latinLnBrk="0" hangingPunct="1">
              <a:lnSpc>
                <a:spcPct val="90000"/>
              </a:lnSpc>
              <a:spcBef>
                <a:spcPts val="600"/>
              </a:spcBef>
              <a:spcAft>
                <a:spcPts val="0"/>
              </a:spcAft>
              <a:buClr>
                <a:schemeClr val="tx2"/>
              </a:buClr>
              <a:buSzPct val="90000"/>
              <a:buFont typeface="Arial" panose="020B0604020202020204" pitchFamily="34" charset="0"/>
              <a:buNone/>
              <a:tabLst/>
              <a:defRPr/>
            </a:pPr>
            <a:r>
              <a:rPr lang="de-AT" dirty="0"/>
              <a:t>© Copyright-Info, Quelle, …</a:t>
            </a:r>
          </a:p>
        </p:txBody>
      </p:sp>
      <p:sp>
        <p:nvSpPr>
          <p:cNvPr id="5" name="Fußzeilenplatzhalter 4">
            <a:extLst>
              <a:ext uri="{FF2B5EF4-FFF2-40B4-BE49-F238E27FC236}">
                <a16:creationId xmlns:a16="http://schemas.microsoft.com/office/drawing/2014/main" id="{CFCC6A98-6ABC-499D-9FF6-E10D60E3C105}"/>
              </a:ext>
            </a:extLst>
          </p:cNvPr>
          <p:cNvSpPr>
            <a:spLocks noGrp="1"/>
          </p:cNvSpPr>
          <p:nvPr>
            <p:ph type="ftr" sz="quarter" idx="18"/>
          </p:nvPr>
        </p:nvSpPr>
        <p:spPr/>
        <p:txBody>
          <a:bodyPr/>
          <a:lstStyle/>
          <a:p>
            <a:r>
              <a:rPr lang="de-AT"/>
              <a:t>Musterpräsentation | September 2021</a:t>
            </a:r>
            <a:endParaRPr lang="de-AT" dirty="0"/>
          </a:p>
        </p:txBody>
      </p:sp>
      <p:sp>
        <p:nvSpPr>
          <p:cNvPr id="6" name="Foliennummernplatzhalter 5">
            <a:extLst>
              <a:ext uri="{FF2B5EF4-FFF2-40B4-BE49-F238E27FC236}">
                <a16:creationId xmlns:a16="http://schemas.microsoft.com/office/drawing/2014/main" id="{105B48A5-FBFD-449D-B880-FBE3EBB24ED5}"/>
              </a:ext>
            </a:extLst>
          </p:cNvPr>
          <p:cNvSpPr>
            <a:spLocks noGrp="1"/>
          </p:cNvSpPr>
          <p:nvPr>
            <p:ph type="sldNum" sz="quarter" idx="19"/>
          </p:nvPr>
        </p:nvSpPr>
        <p:spPr/>
        <p:txBody>
          <a:bodyPr/>
          <a:lstStyle/>
          <a:p>
            <a:fld id="{418F7AD7-DC47-44A0-A9D7-F1C17BFD6F09}" type="slidenum">
              <a:rPr lang="de-AT" smtClean="0"/>
              <a:pPr/>
              <a:t>‹Nr.›</a:t>
            </a:fld>
            <a:endParaRPr lang="de-AT" dirty="0"/>
          </a:p>
        </p:txBody>
      </p:sp>
    </p:spTree>
    <p:extLst>
      <p:ext uri="{BB962C8B-B14F-4D97-AF65-F5344CB8AC3E}">
        <p14:creationId xmlns:p14="http://schemas.microsoft.com/office/powerpoint/2010/main" val="300770478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Logo klein - 2 Inhalte">
    <p:spTree>
      <p:nvGrpSpPr>
        <p:cNvPr id="1" name=""/>
        <p:cNvGrpSpPr/>
        <p:nvPr/>
      </p:nvGrpSpPr>
      <p:grpSpPr>
        <a:xfrm>
          <a:off x="0" y="0"/>
          <a:ext cx="0" cy="0"/>
          <a:chOff x="0" y="0"/>
          <a:chExt cx="0" cy="0"/>
        </a:xfrm>
      </p:grpSpPr>
      <p:pic>
        <p:nvPicPr>
          <p:cNvPr id="14" name="Grafik 13">
            <a:extLst>
              <a:ext uri="{FF2B5EF4-FFF2-40B4-BE49-F238E27FC236}">
                <a16:creationId xmlns:a16="http://schemas.microsoft.com/office/drawing/2014/main" id="{45653598-50F2-40CF-AC84-D7A01191F273}"/>
              </a:ext>
            </a:extLst>
          </p:cNvPr>
          <p:cNvPicPr>
            <a:picLocks noChangeAspect="1"/>
          </p:cNvPicPr>
          <p:nvPr userDrawn="1">
            <p:custDataLst>
              <p:tags r:id="rId1"/>
            </p:custDataLst>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61963" y="468438"/>
            <a:ext cx="488826" cy="488826"/>
          </a:xfrm>
          <a:prstGeom prst="rect">
            <a:avLst/>
          </a:prstGeom>
        </p:spPr>
      </p:pic>
      <p:sp>
        <p:nvSpPr>
          <p:cNvPr id="2" name="Titel 1">
            <a:extLst>
              <a:ext uri="{FF2B5EF4-FFF2-40B4-BE49-F238E27FC236}">
                <a16:creationId xmlns:a16="http://schemas.microsoft.com/office/drawing/2014/main" id="{CB637127-39B7-41CD-ADEB-36B572791C6D}"/>
              </a:ext>
            </a:extLst>
          </p:cNvPr>
          <p:cNvSpPr>
            <a:spLocks noGrp="1"/>
          </p:cNvSpPr>
          <p:nvPr>
            <p:ph type="title"/>
            <p:custDataLst>
              <p:tags r:id="rId2"/>
            </p:custDataLst>
          </p:nvPr>
        </p:nvSpPr>
        <p:spPr>
          <a:xfrm>
            <a:off x="1308100" y="468438"/>
            <a:ext cx="9577388" cy="828675"/>
          </a:xfrm>
        </p:spPr>
        <p:txBody>
          <a:bodyPr anchor="t"/>
          <a:lstStyle>
            <a:lvl1pPr>
              <a:defRPr sz="2800"/>
            </a:lvl1pPr>
          </a:lstStyle>
          <a:p>
            <a:r>
              <a:rPr lang="de-DE"/>
              <a:t>Mastertitelformat bearbeiten</a:t>
            </a:r>
            <a:endParaRPr lang="de-AT" dirty="0"/>
          </a:p>
        </p:txBody>
      </p:sp>
      <p:sp>
        <p:nvSpPr>
          <p:cNvPr id="3" name="Inhaltsplatzhalter 2">
            <a:extLst>
              <a:ext uri="{FF2B5EF4-FFF2-40B4-BE49-F238E27FC236}">
                <a16:creationId xmlns:a16="http://schemas.microsoft.com/office/drawing/2014/main" id="{F7B43B39-7264-48E0-94D9-E36AC50DAA03}"/>
              </a:ext>
            </a:extLst>
          </p:cNvPr>
          <p:cNvSpPr>
            <a:spLocks noGrp="1"/>
          </p:cNvSpPr>
          <p:nvPr>
            <p:ph sz="half" idx="1" hasCustomPrompt="1"/>
            <p:custDataLst>
              <p:tags r:id="rId3"/>
            </p:custDataLst>
          </p:nvPr>
        </p:nvSpPr>
        <p:spPr>
          <a:xfrm>
            <a:off x="1308100" y="1549400"/>
            <a:ext cx="4464051" cy="4175125"/>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de-AT" dirty="0"/>
              <a:t>Formatvorlagen des Textmasters bearbeiten</a:t>
            </a:r>
          </a:p>
          <a:p>
            <a:pPr lvl="1"/>
            <a:r>
              <a:rPr lang="de-AT" dirty="0"/>
              <a:t>Zweite Ebene</a:t>
            </a:r>
          </a:p>
          <a:p>
            <a:pPr lvl="2"/>
            <a:r>
              <a:rPr lang="de-AT" dirty="0"/>
              <a:t>Dritte Ebene</a:t>
            </a:r>
          </a:p>
          <a:p>
            <a:pPr lvl="3"/>
            <a:r>
              <a:rPr lang="de-AT" dirty="0"/>
              <a:t>Vierte Ebene</a:t>
            </a:r>
          </a:p>
          <a:p>
            <a:pPr lvl="4"/>
            <a:r>
              <a:rPr lang="de-AT" dirty="0"/>
              <a:t>Fünfte Ebene</a:t>
            </a:r>
          </a:p>
        </p:txBody>
      </p:sp>
      <p:sp>
        <p:nvSpPr>
          <p:cNvPr id="16" name="Textplatzhalter 6">
            <a:extLst>
              <a:ext uri="{FF2B5EF4-FFF2-40B4-BE49-F238E27FC236}">
                <a16:creationId xmlns:a16="http://schemas.microsoft.com/office/drawing/2014/main" id="{03719867-2AF1-4E31-B21C-CB92983E16A5}"/>
              </a:ext>
            </a:extLst>
          </p:cNvPr>
          <p:cNvSpPr>
            <a:spLocks noGrp="1"/>
          </p:cNvSpPr>
          <p:nvPr>
            <p:ph type="body" sz="quarter" idx="20" hasCustomPrompt="1"/>
            <p:custDataLst>
              <p:tags r:id="rId4"/>
            </p:custDataLst>
          </p:nvPr>
        </p:nvSpPr>
        <p:spPr>
          <a:xfrm>
            <a:off x="1308099" y="5795962"/>
            <a:ext cx="4464000" cy="100013"/>
          </a:xfrm>
        </p:spPr>
        <p:txBody>
          <a:bodyPr anchor="b"/>
          <a:lstStyle>
            <a:lvl1pPr marL="0" indent="0">
              <a:buNone/>
              <a:defRPr sz="800" cap="all" baseline="0"/>
            </a:lvl1pPr>
          </a:lstStyle>
          <a:p>
            <a:pPr marL="0" marR="0" lvl="0" indent="0" algn="l" defTabSz="914400" rtl="0" eaLnBrk="1" fontAlgn="auto" latinLnBrk="0" hangingPunct="1">
              <a:lnSpc>
                <a:spcPct val="90000"/>
              </a:lnSpc>
              <a:spcBef>
                <a:spcPts val="600"/>
              </a:spcBef>
              <a:spcAft>
                <a:spcPts val="0"/>
              </a:spcAft>
              <a:buClr>
                <a:schemeClr val="tx2"/>
              </a:buClr>
              <a:buSzPct val="90000"/>
              <a:buFont typeface="Arial" panose="020B0604020202020204" pitchFamily="34" charset="0"/>
              <a:buNone/>
              <a:tabLst/>
              <a:defRPr/>
            </a:pPr>
            <a:r>
              <a:rPr lang="de-AT" dirty="0"/>
              <a:t>© Copyright-Info, Quelle, …</a:t>
            </a:r>
          </a:p>
        </p:txBody>
      </p:sp>
      <p:sp>
        <p:nvSpPr>
          <p:cNvPr id="4" name="Inhaltsplatzhalter 3">
            <a:extLst>
              <a:ext uri="{FF2B5EF4-FFF2-40B4-BE49-F238E27FC236}">
                <a16:creationId xmlns:a16="http://schemas.microsoft.com/office/drawing/2014/main" id="{CE90AAD2-686D-442B-A7A1-591C8F14300E}"/>
              </a:ext>
            </a:extLst>
          </p:cNvPr>
          <p:cNvSpPr>
            <a:spLocks noGrp="1"/>
          </p:cNvSpPr>
          <p:nvPr>
            <p:ph sz="half" idx="2" hasCustomPrompt="1"/>
            <p:custDataLst>
              <p:tags r:id="rId5"/>
            </p:custDataLst>
          </p:nvPr>
        </p:nvSpPr>
        <p:spPr>
          <a:xfrm>
            <a:off x="6419850" y="1549400"/>
            <a:ext cx="4465638" cy="4175125"/>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de-AT" dirty="0"/>
              <a:t>Formatvorlagen des Textmasters bearbeiten</a:t>
            </a:r>
          </a:p>
          <a:p>
            <a:pPr lvl="1"/>
            <a:r>
              <a:rPr lang="de-AT" dirty="0"/>
              <a:t>Zweite Ebene</a:t>
            </a:r>
          </a:p>
          <a:p>
            <a:pPr lvl="2"/>
            <a:r>
              <a:rPr lang="de-AT" dirty="0"/>
              <a:t>Dritte Ebene</a:t>
            </a:r>
          </a:p>
          <a:p>
            <a:pPr lvl="3"/>
            <a:r>
              <a:rPr lang="de-AT" dirty="0"/>
              <a:t>Vierte Ebene</a:t>
            </a:r>
          </a:p>
          <a:p>
            <a:pPr lvl="4"/>
            <a:r>
              <a:rPr lang="de-AT" dirty="0"/>
              <a:t>Fünfte Ebene</a:t>
            </a:r>
          </a:p>
        </p:txBody>
      </p:sp>
      <p:sp>
        <p:nvSpPr>
          <p:cNvPr id="17" name="Textplatzhalter 6">
            <a:extLst>
              <a:ext uri="{FF2B5EF4-FFF2-40B4-BE49-F238E27FC236}">
                <a16:creationId xmlns:a16="http://schemas.microsoft.com/office/drawing/2014/main" id="{209EDC04-5C25-482D-BDF6-9F99E0B14BD3}"/>
              </a:ext>
            </a:extLst>
          </p:cNvPr>
          <p:cNvSpPr>
            <a:spLocks noGrp="1"/>
          </p:cNvSpPr>
          <p:nvPr>
            <p:ph type="body" sz="quarter" idx="21" hasCustomPrompt="1"/>
            <p:custDataLst>
              <p:tags r:id="rId6"/>
            </p:custDataLst>
          </p:nvPr>
        </p:nvSpPr>
        <p:spPr>
          <a:xfrm>
            <a:off x="6422935" y="5795962"/>
            <a:ext cx="4464000" cy="100013"/>
          </a:xfrm>
        </p:spPr>
        <p:txBody>
          <a:bodyPr anchor="b"/>
          <a:lstStyle>
            <a:lvl1pPr marL="0" indent="0">
              <a:buNone/>
              <a:defRPr sz="800" cap="all" baseline="0"/>
            </a:lvl1pPr>
          </a:lstStyle>
          <a:p>
            <a:pPr marL="0" marR="0" lvl="0" indent="0" algn="l" defTabSz="914400" rtl="0" eaLnBrk="1" fontAlgn="auto" latinLnBrk="0" hangingPunct="1">
              <a:lnSpc>
                <a:spcPct val="90000"/>
              </a:lnSpc>
              <a:spcBef>
                <a:spcPts val="600"/>
              </a:spcBef>
              <a:spcAft>
                <a:spcPts val="0"/>
              </a:spcAft>
              <a:buClr>
                <a:schemeClr val="tx2"/>
              </a:buClr>
              <a:buSzPct val="90000"/>
              <a:buFont typeface="Arial" panose="020B0604020202020204" pitchFamily="34" charset="0"/>
              <a:buNone/>
              <a:tabLst/>
              <a:defRPr/>
            </a:pPr>
            <a:r>
              <a:rPr lang="de-AT" dirty="0"/>
              <a:t>© Copyright-Info, Quelle, …</a:t>
            </a:r>
          </a:p>
        </p:txBody>
      </p:sp>
      <p:sp>
        <p:nvSpPr>
          <p:cNvPr id="6" name="Fußzeilenplatzhalter 5">
            <a:extLst>
              <a:ext uri="{FF2B5EF4-FFF2-40B4-BE49-F238E27FC236}">
                <a16:creationId xmlns:a16="http://schemas.microsoft.com/office/drawing/2014/main" id="{C5A49CA1-FA2C-4221-B4C1-B59C1E0F7B4B}"/>
              </a:ext>
            </a:extLst>
          </p:cNvPr>
          <p:cNvSpPr>
            <a:spLocks noGrp="1"/>
          </p:cNvSpPr>
          <p:nvPr>
            <p:ph type="ftr" sz="quarter" idx="15"/>
          </p:nvPr>
        </p:nvSpPr>
        <p:spPr/>
        <p:txBody>
          <a:bodyPr/>
          <a:lstStyle/>
          <a:p>
            <a:r>
              <a:rPr lang="de-AT"/>
              <a:t>Musterpräsentation | September 2021</a:t>
            </a:r>
            <a:endParaRPr lang="de-AT" dirty="0"/>
          </a:p>
        </p:txBody>
      </p:sp>
      <p:sp>
        <p:nvSpPr>
          <p:cNvPr id="7" name="Foliennummernplatzhalter 6">
            <a:extLst>
              <a:ext uri="{FF2B5EF4-FFF2-40B4-BE49-F238E27FC236}">
                <a16:creationId xmlns:a16="http://schemas.microsoft.com/office/drawing/2014/main" id="{444A1E6C-0A49-4AE4-B97A-06341D14321F}"/>
              </a:ext>
            </a:extLst>
          </p:cNvPr>
          <p:cNvSpPr>
            <a:spLocks noGrp="1"/>
          </p:cNvSpPr>
          <p:nvPr>
            <p:ph type="sldNum" sz="quarter" idx="16"/>
          </p:nvPr>
        </p:nvSpPr>
        <p:spPr/>
        <p:txBody>
          <a:bodyPr/>
          <a:lstStyle/>
          <a:p>
            <a:fld id="{418F7AD7-DC47-44A0-A9D7-F1C17BFD6F09}" type="slidenum">
              <a:rPr lang="de-AT" smtClean="0"/>
              <a:pPr/>
              <a:t>‹Nr.›</a:t>
            </a:fld>
            <a:endParaRPr lang="de-AT" dirty="0"/>
          </a:p>
        </p:txBody>
      </p:sp>
    </p:spTree>
    <p:extLst>
      <p:ext uri="{BB962C8B-B14F-4D97-AF65-F5344CB8AC3E}">
        <p14:creationId xmlns:p14="http://schemas.microsoft.com/office/powerpoint/2010/main" val="30312525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Logo klein - 2 Inhalte mit 2 Überschriften">
    <p:spTree>
      <p:nvGrpSpPr>
        <p:cNvPr id="1" name=""/>
        <p:cNvGrpSpPr/>
        <p:nvPr/>
      </p:nvGrpSpPr>
      <p:grpSpPr>
        <a:xfrm>
          <a:off x="0" y="0"/>
          <a:ext cx="0" cy="0"/>
          <a:chOff x="0" y="0"/>
          <a:chExt cx="0" cy="0"/>
        </a:xfrm>
      </p:grpSpPr>
      <p:pic>
        <p:nvPicPr>
          <p:cNvPr id="15" name="Grafik 14">
            <a:extLst>
              <a:ext uri="{FF2B5EF4-FFF2-40B4-BE49-F238E27FC236}">
                <a16:creationId xmlns:a16="http://schemas.microsoft.com/office/drawing/2014/main" id="{0F39A128-B7D5-4E74-A458-2046F7EE6F83}"/>
              </a:ext>
            </a:extLst>
          </p:cNvPr>
          <p:cNvPicPr>
            <a:picLocks noChangeAspect="1"/>
          </p:cNvPicPr>
          <p:nvPr userDrawn="1">
            <p:custDataLst>
              <p:tags r:id="rId1"/>
            </p:custDataLst>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61963" y="468438"/>
            <a:ext cx="488826" cy="488826"/>
          </a:xfrm>
          <a:prstGeom prst="rect">
            <a:avLst/>
          </a:prstGeom>
        </p:spPr>
      </p:pic>
      <p:sp>
        <p:nvSpPr>
          <p:cNvPr id="2" name="Titel 1">
            <a:extLst>
              <a:ext uri="{FF2B5EF4-FFF2-40B4-BE49-F238E27FC236}">
                <a16:creationId xmlns:a16="http://schemas.microsoft.com/office/drawing/2014/main" id="{462B4ADB-90A0-4C80-9CEF-4EA65EC7BC08}"/>
              </a:ext>
            </a:extLst>
          </p:cNvPr>
          <p:cNvSpPr>
            <a:spLocks noGrp="1"/>
          </p:cNvSpPr>
          <p:nvPr>
            <p:ph type="title"/>
            <p:custDataLst>
              <p:tags r:id="rId2"/>
            </p:custDataLst>
          </p:nvPr>
        </p:nvSpPr>
        <p:spPr>
          <a:xfrm>
            <a:off x="1308100" y="468438"/>
            <a:ext cx="4458966" cy="828675"/>
          </a:xfrm>
        </p:spPr>
        <p:txBody>
          <a:bodyPr anchor="t"/>
          <a:lstStyle>
            <a:lvl1pPr>
              <a:defRPr sz="2800">
                <a:latin typeface="+mj-lt"/>
              </a:defRPr>
            </a:lvl1pPr>
          </a:lstStyle>
          <a:p>
            <a:r>
              <a:rPr lang="de-DE"/>
              <a:t>Mastertitelformat bearbeiten</a:t>
            </a:r>
            <a:endParaRPr lang="de-AT" dirty="0"/>
          </a:p>
        </p:txBody>
      </p:sp>
      <p:sp>
        <p:nvSpPr>
          <p:cNvPr id="3" name="Inhaltsplatzhalter 2">
            <a:extLst>
              <a:ext uri="{FF2B5EF4-FFF2-40B4-BE49-F238E27FC236}">
                <a16:creationId xmlns:a16="http://schemas.microsoft.com/office/drawing/2014/main" id="{F7B43B39-7264-48E0-94D9-E36AC50DAA03}"/>
              </a:ext>
            </a:extLst>
          </p:cNvPr>
          <p:cNvSpPr>
            <a:spLocks noGrp="1"/>
          </p:cNvSpPr>
          <p:nvPr>
            <p:ph sz="half" idx="1" hasCustomPrompt="1"/>
            <p:custDataLst>
              <p:tags r:id="rId3"/>
            </p:custDataLst>
          </p:nvPr>
        </p:nvSpPr>
        <p:spPr>
          <a:xfrm>
            <a:off x="1308100" y="1549400"/>
            <a:ext cx="4464051" cy="4175125"/>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de-AT" dirty="0"/>
              <a:t>Formatvorlagen des Textmasters bearbeiten</a:t>
            </a:r>
          </a:p>
          <a:p>
            <a:pPr lvl="1"/>
            <a:r>
              <a:rPr lang="de-AT" dirty="0"/>
              <a:t>Zweite Ebene</a:t>
            </a:r>
          </a:p>
          <a:p>
            <a:pPr lvl="2"/>
            <a:r>
              <a:rPr lang="de-AT" dirty="0"/>
              <a:t>Dritte Ebene</a:t>
            </a:r>
          </a:p>
          <a:p>
            <a:pPr lvl="3"/>
            <a:r>
              <a:rPr lang="de-AT" dirty="0"/>
              <a:t>Vierte Ebene</a:t>
            </a:r>
          </a:p>
          <a:p>
            <a:pPr lvl="4"/>
            <a:r>
              <a:rPr lang="de-AT" dirty="0"/>
              <a:t>Fünfte Ebene</a:t>
            </a:r>
          </a:p>
        </p:txBody>
      </p:sp>
      <p:sp>
        <p:nvSpPr>
          <p:cNvPr id="17" name="Textplatzhalter 6">
            <a:extLst>
              <a:ext uri="{FF2B5EF4-FFF2-40B4-BE49-F238E27FC236}">
                <a16:creationId xmlns:a16="http://schemas.microsoft.com/office/drawing/2014/main" id="{A3FB2859-A54E-4049-8E23-3E9B56B21315}"/>
              </a:ext>
            </a:extLst>
          </p:cNvPr>
          <p:cNvSpPr>
            <a:spLocks noGrp="1"/>
          </p:cNvSpPr>
          <p:nvPr>
            <p:ph type="body" sz="quarter" idx="20" hasCustomPrompt="1"/>
            <p:custDataLst>
              <p:tags r:id="rId4"/>
            </p:custDataLst>
          </p:nvPr>
        </p:nvSpPr>
        <p:spPr>
          <a:xfrm>
            <a:off x="1308099" y="5795962"/>
            <a:ext cx="4464000" cy="100013"/>
          </a:xfrm>
        </p:spPr>
        <p:txBody>
          <a:bodyPr anchor="b"/>
          <a:lstStyle>
            <a:lvl1pPr marL="0" indent="0">
              <a:buNone/>
              <a:defRPr sz="800" cap="all" baseline="0"/>
            </a:lvl1pPr>
          </a:lstStyle>
          <a:p>
            <a:pPr marL="0" marR="0" lvl="0" indent="0" algn="l" defTabSz="914400" rtl="0" eaLnBrk="1" fontAlgn="auto" latinLnBrk="0" hangingPunct="1">
              <a:lnSpc>
                <a:spcPct val="90000"/>
              </a:lnSpc>
              <a:spcBef>
                <a:spcPts val="600"/>
              </a:spcBef>
              <a:spcAft>
                <a:spcPts val="0"/>
              </a:spcAft>
              <a:buClr>
                <a:schemeClr val="tx2"/>
              </a:buClr>
              <a:buSzPct val="90000"/>
              <a:buFont typeface="Arial" panose="020B0604020202020204" pitchFamily="34" charset="0"/>
              <a:buNone/>
              <a:tabLst/>
              <a:defRPr/>
            </a:pPr>
            <a:r>
              <a:rPr lang="de-AT" dirty="0"/>
              <a:t>© Copyright-Info, Quelle, …</a:t>
            </a:r>
          </a:p>
        </p:txBody>
      </p:sp>
      <p:sp>
        <p:nvSpPr>
          <p:cNvPr id="5" name="Textplatzhalter 4">
            <a:extLst>
              <a:ext uri="{FF2B5EF4-FFF2-40B4-BE49-F238E27FC236}">
                <a16:creationId xmlns:a16="http://schemas.microsoft.com/office/drawing/2014/main" id="{090A6531-1A5C-4E36-808F-D401F287FCB8}"/>
              </a:ext>
            </a:extLst>
          </p:cNvPr>
          <p:cNvSpPr>
            <a:spLocks noGrp="1"/>
          </p:cNvSpPr>
          <p:nvPr>
            <p:ph type="body" sz="quarter" idx="11" hasCustomPrompt="1"/>
            <p:custDataLst>
              <p:tags r:id="rId5"/>
            </p:custDataLst>
          </p:nvPr>
        </p:nvSpPr>
        <p:spPr>
          <a:xfrm>
            <a:off x="6419848" y="468438"/>
            <a:ext cx="4465639" cy="828674"/>
          </a:xfrm>
        </p:spPr>
        <p:txBody>
          <a:bodyPr anchor="t"/>
          <a:lstStyle>
            <a:lvl1pPr marL="0" indent="0">
              <a:buNone/>
              <a:defRPr sz="2800" b="1">
                <a:solidFill>
                  <a:schemeClr val="accent1"/>
                </a:solidFill>
                <a:latin typeface="+mj-lt"/>
              </a:defRPr>
            </a:lvl1pPr>
          </a:lstStyle>
          <a:p>
            <a:pPr lvl="0"/>
            <a:r>
              <a:rPr lang="de-AT"/>
              <a:t>Titel kurz</a:t>
            </a:r>
            <a:endParaRPr lang="de-AT" dirty="0"/>
          </a:p>
        </p:txBody>
      </p:sp>
      <p:sp>
        <p:nvSpPr>
          <p:cNvPr id="4" name="Inhaltsplatzhalter 3">
            <a:extLst>
              <a:ext uri="{FF2B5EF4-FFF2-40B4-BE49-F238E27FC236}">
                <a16:creationId xmlns:a16="http://schemas.microsoft.com/office/drawing/2014/main" id="{CE90AAD2-686D-442B-A7A1-591C8F14300E}"/>
              </a:ext>
            </a:extLst>
          </p:cNvPr>
          <p:cNvSpPr>
            <a:spLocks noGrp="1"/>
          </p:cNvSpPr>
          <p:nvPr>
            <p:ph sz="half" idx="2" hasCustomPrompt="1"/>
            <p:custDataLst>
              <p:tags r:id="rId6"/>
            </p:custDataLst>
          </p:nvPr>
        </p:nvSpPr>
        <p:spPr>
          <a:xfrm>
            <a:off x="6419848" y="1549400"/>
            <a:ext cx="4465639" cy="4175125"/>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de-AT" dirty="0"/>
              <a:t>Formatvorlagen des Textmasters bearbeiten</a:t>
            </a:r>
          </a:p>
          <a:p>
            <a:pPr lvl="1"/>
            <a:r>
              <a:rPr lang="de-AT" dirty="0"/>
              <a:t>Zweite Ebene</a:t>
            </a:r>
          </a:p>
          <a:p>
            <a:pPr lvl="2"/>
            <a:r>
              <a:rPr lang="de-AT" dirty="0"/>
              <a:t>Dritte Ebene</a:t>
            </a:r>
          </a:p>
          <a:p>
            <a:pPr lvl="3"/>
            <a:r>
              <a:rPr lang="de-AT" dirty="0"/>
              <a:t>Vierte Ebene</a:t>
            </a:r>
          </a:p>
          <a:p>
            <a:pPr lvl="4"/>
            <a:r>
              <a:rPr lang="de-AT" dirty="0"/>
              <a:t>Fünfte Ebene</a:t>
            </a:r>
          </a:p>
        </p:txBody>
      </p:sp>
      <p:sp>
        <p:nvSpPr>
          <p:cNvPr id="18" name="Textplatzhalter 6">
            <a:extLst>
              <a:ext uri="{FF2B5EF4-FFF2-40B4-BE49-F238E27FC236}">
                <a16:creationId xmlns:a16="http://schemas.microsoft.com/office/drawing/2014/main" id="{29987B4A-92C0-46CA-8956-DD82D63D8213}"/>
              </a:ext>
            </a:extLst>
          </p:cNvPr>
          <p:cNvSpPr>
            <a:spLocks noGrp="1"/>
          </p:cNvSpPr>
          <p:nvPr>
            <p:ph type="body" sz="quarter" idx="21" hasCustomPrompt="1"/>
            <p:custDataLst>
              <p:tags r:id="rId7"/>
            </p:custDataLst>
          </p:nvPr>
        </p:nvSpPr>
        <p:spPr>
          <a:xfrm>
            <a:off x="6422935" y="5795962"/>
            <a:ext cx="4464000" cy="100013"/>
          </a:xfrm>
        </p:spPr>
        <p:txBody>
          <a:bodyPr anchor="b"/>
          <a:lstStyle>
            <a:lvl1pPr marL="0" indent="0">
              <a:buNone/>
              <a:defRPr sz="800" cap="all" baseline="0"/>
            </a:lvl1pPr>
          </a:lstStyle>
          <a:p>
            <a:pPr marL="0" marR="0" lvl="0" indent="0" algn="l" defTabSz="914400" rtl="0" eaLnBrk="1" fontAlgn="auto" latinLnBrk="0" hangingPunct="1">
              <a:lnSpc>
                <a:spcPct val="90000"/>
              </a:lnSpc>
              <a:spcBef>
                <a:spcPts val="600"/>
              </a:spcBef>
              <a:spcAft>
                <a:spcPts val="0"/>
              </a:spcAft>
              <a:buClr>
                <a:schemeClr val="tx2"/>
              </a:buClr>
              <a:buSzPct val="90000"/>
              <a:buFont typeface="Arial" panose="020B0604020202020204" pitchFamily="34" charset="0"/>
              <a:buNone/>
              <a:tabLst/>
              <a:defRPr/>
            </a:pPr>
            <a:r>
              <a:rPr lang="de-AT" dirty="0"/>
              <a:t>© Copyright-Info, Quelle, …</a:t>
            </a:r>
          </a:p>
        </p:txBody>
      </p:sp>
      <p:sp>
        <p:nvSpPr>
          <p:cNvPr id="7" name="Fußzeilenplatzhalter 6">
            <a:extLst>
              <a:ext uri="{FF2B5EF4-FFF2-40B4-BE49-F238E27FC236}">
                <a16:creationId xmlns:a16="http://schemas.microsoft.com/office/drawing/2014/main" id="{08DF6979-56D6-4B18-BAB7-859190730799}"/>
              </a:ext>
            </a:extLst>
          </p:cNvPr>
          <p:cNvSpPr>
            <a:spLocks noGrp="1"/>
          </p:cNvSpPr>
          <p:nvPr>
            <p:ph type="ftr" sz="quarter" idx="16"/>
          </p:nvPr>
        </p:nvSpPr>
        <p:spPr/>
        <p:txBody>
          <a:bodyPr/>
          <a:lstStyle/>
          <a:p>
            <a:r>
              <a:rPr lang="de-AT"/>
              <a:t>Musterpräsentation | September 2021</a:t>
            </a:r>
            <a:endParaRPr lang="de-AT" dirty="0"/>
          </a:p>
        </p:txBody>
      </p:sp>
      <p:sp>
        <p:nvSpPr>
          <p:cNvPr id="8" name="Foliennummernplatzhalter 7">
            <a:extLst>
              <a:ext uri="{FF2B5EF4-FFF2-40B4-BE49-F238E27FC236}">
                <a16:creationId xmlns:a16="http://schemas.microsoft.com/office/drawing/2014/main" id="{6CF1862D-E8F4-4C35-877A-4230D6BD966C}"/>
              </a:ext>
            </a:extLst>
          </p:cNvPr>
          <p:cNvSpPr>
            <a:spLocks noGrp="1"/>
          </p:cNvSpPr>
          <p:nvPr>
            <p:ph type="sldNum" sz="quarter" idx="17"/>
          </p:nvPr>
        </p:nvSpPr>
        <p:spPr/>
        <p:txBody>
          <a:bodyPr/>
          <a:lstStyle/>
          <a:p>
            <a:fld id="{418F7AD7-DC47-44A0-A9D7-F1C17BFD6F09}" type="slidenum">
              <a:rPr lang="de-AT" smtClean="0"/>
              <a:pPr/>
              <a:t>‹Nr.›</a:t>
            </a:fld>
            <a:endParaRPr lang="de-AT" dirty="0"/>
          </a:p>
        </p:txBody>
      </p:sp>
    </p:spTree>
    <p:extLst>
      <p:ext uri="{BB962C8B-B14F-4D97-AF65-F5344CB8AC3E}">
        <p14:creationId xmlns:p14="http://schemas.microsoft.com/office/powerpoint/2010/main" val="41082764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Logo klein - 2 Inhalte mit Titel und Zwischentitel">
    <p:spTree>
      <p:nvGrpSpPr>
        <p:cNvPr id="1" name=""/>
        <p:cNvGrpSpPr/>
        <p:nvPr/>
      </p:nvGrpSpPr>
      <p:grpSpPr>
        <a:xfrm>
          <a:off x="0" y="0"/>
          <a:ext cx="0" cy="0"/>
          <a:chOff x="0" y="0"/>
          <a:chExt cx="0" cy="0"/>
        </a:xfrm>
      </p:grpSpPr>
      <p:pic>
        <p:nvPicPr>
          <p:cNvPr id="15" name="Grafik 14">
            <a:extLst>
              <a:ext uri="{FF2B5EF4-FFF2-40B4-BE49-F238E27FC236}">
                <a16:creationId xmlns:a16="http://schemas.microsoft.com/office/drawing/2014/main" id="{BCD57A74-8557-43E6-AA11-A9EA05D72C38}"/>
              </a:ext>
            </a:extLst>
          </p:cNvPr>
          <p:cNvPicPr>
            <a:picLocks noChangeAspect="1"/>
          </p:cNvPicPr>
          <p:nvPr userDrawn="1">
            <p:custDataLst>
              <p:tags r:id="rId1"/>
            </p:custDataLst>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61963" y="468438"/>
            <a:ext cx="488826" cy="488826"/>
          </a:xfrm>
          <a:prstGeom prst="rect">
            <a:avLst/>
          </a:prstGeom>
        </p:spPr>
      </p:pic>
      <p:sp>
        <p:nvSpPr>
          <p:cNvPr id="2" name="Titel 1">
            <a:extLst>
              <a:ext uri="{FF2B5EF4-FFF2-40B4-BE49-F238E27FC236}">
                <a16:creationId xmlns:a16="http://schemas.microsoft.com/office/drawing/2014/main" id="{462B4ADB-90A0-4C80-9CEF-4EA65EC7BC08}"/>
              </a:ext>
            </a:extLst>
          </p:cNvPr>
          <p:cNvSpPr>
            <a:spLocks noGrp="1"/>
          </p:cNvSpPr>
          <p:nvPr>
            <p:ph type="title"/>
            <p:custDataLst>
              <p:tags r:id="rId2"/>
            </p:custDataLst>
          </p:nvPr>
        </p:nvSpPr>
        <p:spPr>
          <a:xfrm>
            <a:off x="1308100" y="468438"/>
            <a:ext cx="9577388" cy="828675"/>
          </a:xfrm>
        </p:spPr>
        <p:txBody>
          <a:bodyPr anchor="t"/>
          <a:lstStyle>
            <a:lvl1pPr>
              <a:defRPr sz="2800">
                <a:latin typeface="+mj-lt"/>
              </a:defRPr>
            </a:lvl1pPr>
          </a:lstStyle>
          <a:p>
            <a:r>
              <a:rPr lang="de-DE"/>
              <a:t>Mastertitelformat bearbeiten</a:t>
            </a:r>
            <a:endParaRPr lang="de-AT" dirty="0"/>
          </a:p>
        </p:txBody>
      </p:sp>
      <p:sp>
        <p:nvSpPr>
          <p:cNvPr id="5" name="Textplatzhalter 4">
            <a:extLst>
              <a:ext uri="{FF2B5EF4-FFF2-40B4-BE49-F238E27FC236}">
                <a16:creationId xmlns:a16="http://schemas.microsoft.com/office/drawing/2014/main" id="{20C7294D-AB76-4F34-AE16-B8A53315B53B}"/>
              </a:ext>
            </a:extLst>
          </p:cNvPr>
          <p:cNvSpPr>
            <a:spLocks noGrp="1"/>
          </p:cNvSpPr>
          <p:nvPr>
            <p:ph type="body" sz="quarter" idx="22"/>
            <p:custDataLst>
              <p:tags r:id="rId3"/>
            </p:custDataLst>
          </p:nvPr>
        </p:nvSpPr>
        <p:spPr>
          <a:xfrm>
            <a:off x="1306513" y="1547243"/>
            <a:ext cx="9578975" cy="338138"/>
          </a:xfrm>
        </p:spPr>
        <p:txBody>
          <a:bodyPr vert="horz" lIns="0" tIns="0" rIns="0" bIns="0" rtlCol="0">
            <a:noAutofit/>
          </a:bodyPr>
          <a:lstStyle>
            <a:lvl1pPr>
              <a:defRPr lang="de-DE" b="1" smtClean="0">
                <a:solidFill>
                  <a:schemeClr val="accent1"/>
                </a:solidFill>
              </a:defRPr>
            </a:lvl1pPr>
            <a:lvl2pPr>
              <a:defRPr lang="de-DE" smtClean="0"/>
            </a:lvl2pPr>
            <a:lvl3pPr>
              <a:defRPr lang="de-DE" smtClean="0"/>
            </a:lvl3pPr>
            <a:lvl4pPr>
              <a:defRPr lang="de-DE" smtClean="0"/>
            </a:lvl4pPr>
            <a:lvl5pPr>
              <a:defRPr lang="de-AT"/>
            </a:lvl5pPr>
          </a:lstStyle>
          <a:p>
            <a:pPr marL="0" lvl="0" indent="0">
              <a:buNone/>
            </a:pPr>
            <a:r>
              <a:rPr lang="de-DE"/>
              <a:t>Mastertextformat bearbeiten</a:t>
            </a:r>
          </a:p>
        </p:txBody>
      </p:sp>
      <p:sp>
        <p:nvSpPr>
          <p:cNvPr id="18" name="Inhaltsplatzhalter 2">
            <a:extLst>
              <a:ext uri="{FF2B5EF4-FFF2-40B4-BE49-F238E27FC236}">
                <a16:creationId xmlns:a16="http://schemas.microsoft.com/office/drawing/2014/main" id="{EF57B5E7-3EEC-4208-A7DF-F23A38D8C492}"/>
              </a:ext>
            </a:extLst>
          </p:cNvPr>
          <p:cNvSpPr>
            <a:spLocks noGrp="1"/>
          </p:cNvSpPr>
          <p:nvPr>
            <p:ph sz="half" idx="18" hasCustomPrompt="1"/>
            <p:custDataLst>
              <p:tags r:id="rId4"/>
            </p:custDataLst>
          </p:nvPr>
        </p:nvSpPr>
        <p:spPr>
          <a:xfrm>
            <a:off x="1308100" y="1956817"/>
            <a:ext cx="4464051" cy="3767708"/>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de-AT" dirty="0"/>
              <a:t>Formatvorlagen des Textmasters bearbeiten</a:t>
            </a:r>
          </a:p>
          <a:p>
            <a:pPr lvl="1"/>
            <a:r>
              <a:rPr lang="de-AT" dirty="0"/>
              <a:t>Zweite Ebene</a:t>
            </a:r>
          </a:p>
          <a:p>
            <a:pPr lvl="2"/>
            <a:r>
              <a:rPr lang="de-AT" dirty="0"/>
              <a:t>Dritte Ebene</a:t>
            </a:r>
          </a:p>
          <a:p>
            <a:pPr lvl="3"/>
            <a:r>
              <a:rPr lang="de-AT" dirty="0"/>
              <a:t>Vierte Ebene</a:t>
            </a:r>
          </a:p>
          <a:p>
            <a:pPr lvl="4"/>
            <a:r>
              <a:rPr lang="de-AT" dirty="0"/>
              <a:t>Fünfte Ebene</a:t>
            </a:r>
          </a:p>
        </p:txBody>
      </p:sp>
      <p:sp>
        <p:nvSpPr>
          <p:cNvPr id="20" name="Textplatzhalter 6">
            <a:extLst>
              <a:ext uri="{FF2B5EF4-FFF2-40B4-BE49-F238E27FC236}">
                <a16:creationId xmlns:a16="http://schemas.microsoft.com/office/drawing/2014/main" id="{A54B1CBB-2721-4614-885C-583E3BDC6D59}"/>
              </a:ext>
            </a:extLst>
          </p:cNvPr>
          <p:cNvSpPr>
            <a:spLocks noGrp="1"/>
          </p:cNvSpPr>
          <p:nvPr>
            <p:ph type="body" sz="quarter" idx="20" hasCustomPrompt="1"/>
            <p:custDataLst>
              <p:tags r:id="rId5"/>
            </p:custDataLst>
          </p:nvPr>
        </p:nvSpPr>
        <p:spPr>
          <a:xfrm>
            <a:off x="1308099" y="5795962"/>
            <a:ext cx="4464000" cy="100013"/>
          </a:xfrm>
        </p:spPr>
        <p:txBody>
          <a:bodyPr anchor="b"/>
          <a:lstStyle>
            <a:lvl1pPr marL="0" indent="0">
              <a:buNone/>
              <a:defRPr sz="800" cap="all" baseline="0"/>
            </a:lvl1pPr>
          </a:lstStyle>
          <a:p>
            <a:pPr marL="0" marR="0" lvl="0" indent="0" algn="l" defTabSz="914400" rtl="0" eaLnBrk="1" fontAlgn="auto" latinLnBrk="0" hangingPunct="1">
              <a:lnSpc>
                <a:spcPct val="90000"/>
              </a:lnSpc>
              <a:spcBef>
                <a:spcPts val="600"/>
              </a:spcBef>
              <a:spcAft>
                <a:spcPts val="0"/>
              </a:spcAft>
              <a:buClr>
                <a:schemeClr val="tx2"/>
              </a:buClr>
              <a:buSzPct val="90000"/>
              <a:buFont typeface="Arial" panose="020B0604020202020204" pitchFamily="34" charset="0"/>
              <a:buNone/>
              <a:tabLst/>
              <a:defRPr/>
            </a:pPr>
            <a:r>
              <a:rPr lang="de-AT" dirty="0"/>
              <a:t>© Copyright-Info, Quelle, …</a:t>
            </a:r>
          </a:p>
        </p:txBody>
      </p:sp>
      <p:sp>
        <p:nvSpPr>
          <p:cNvPr id="19" name="Inhaltsplatzhalter 3">
            <a:extLst>
              <a:ext uri="{FF2B5EF4-FFF2-40B4-BE49-F238E27FC236}">
                <a16:creationId xmlns:a16="http://schemas.microsoft.com/office/drawing/2014/main" id="{C28CA6E3-ADBB-46D6-A1FC-9C929E9483AA}"/>
              </a:ext>
            </a:extLst>
          </p:cNvPr>
          <p:cNvSpPr>
            <a:spLocks noGrp="1"/>
          </p:cNvSpPr>
          <p:nvPr>
            <p:ph sz="half" idx="19" hasCustomPrompt="1"/>
            <p:custDataLst>
              <p:tags r:id="rId6"/>
            </p:custDataLst>
          </p:nvPr>
        </p:nvSpPr>
        <p:spPr>
          <a:xfrm>
            <a:off x="6419848" y="1956817"/>
            <a:ext cx="4465639" cy="3767708"/>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de-AT" dirty="0"/>
              <a:t>Formatvorlagen des Textmasters bearbeiten</a:t>
            </a:r>
          </a:p>
          <a:p>
            <a:pPr lvl="1"/>
            <a:r>
              <a:rPr lang="de-AT" dirty="0"/>
              <a:t>Zweite Ebene</a:t>
            </a:r>
          </a:p>
          <a:p>
            <a:pPr lvl="2"/>
            <a:r>
              <a:rPr lang="de-AT" dirty="0"/>
              <a:t>Dritte Ebene</a:t>
            </a:r>
          </a:p>
          <a:p>
            <a:pPr lvl="3"/>
            <a:r>
              <a:rPr lang="de-AT" dirty="0"/>
              <a:t>Vierte Ebene</a:t>
            </a:r>
          </a:p>
          <a:p>
            <a:pPr lvl="4"/>
            <a:r>
              <a:rPr lang="de-AT" dirty="0"/>
              <a:t>Fünfte Ebene</a:t>
            </a:r>
          </a:p>
        </p:txBody>
      </p:sp>
      <p:sp>
        <p:nvSpPr>
          <p:cNvPr id="21" name="Textplatzhalter 6">
            <a:extLst>
              <a:ext uri="{FF2B5EF4-FFF2-40B4-BE49-F238E27FC236}">
                <a16:creationId xmlns:a16="http://schemas.microsoft.com/office/drawing/2014/main" id="{5F649EA5-E092-4F48-89BC-59787C8A4B08}"/>
              </a:ext>
            </a:extLst>
          </p:cNvPr>
          <p:cNvSpPr>
            <a:spLocks noGrp="1"/>
          </p:cNvSpPr>
          <p:nvPr>
            <p:ph type="body" sz="quarter" idx="21" hasCustomPrompt="1"/>
            <p:custDataLst>
              <p:tags r:id="rId7"/>
            </p:custDataLst>
          </p:nvPr>
        </p:nvSpPr>
        <p:spPr>
          <a:xfrm>
            <a:off x="6422935" y="5795962"/>
            <a:ext cx="4464000" cy="100013"/>
          </a:xfrm>
        </p:spPr>
        <p:txBody>
          <a:bodyPr anchor="b"/>
          <a:lstStyle>
            <a:lvl1pPr marL="0" indent="0">
              <a:buNone/>
              <a:defRPr sz="800" cap="all" baseline="0"/>
            </a:lvl1pPr>
          </a:lstStyle>
          <a:p>
            <a:pPr marL="0" marR="0" lvl="0" indent="0" algn="l" defTabSz="914400" rtl="0" eaLnBrk="1" fontAlgn="auto" latinLnBrk="0" hangingPunct="1">
              <a:lnSpc>
                <a:spcPct val="90000"/>
              </a:lnSpc>
              <a:spcBef>
                <a:spcPts val="600"/>
              </a:spcBef>
              <a:spcAft>
                <a:spcPts val="0"/>
              </a:spcAft>
              <a:buClr>
                <a:schemeClr val="tx2"/>
              </a:buClr>
              <a:buSzPct val="90000"/>
              <a:buFont typeface="Arial" panose="020B0604020202020204" pitchFamily="34" charset="0"/>
              <a:buNone/>
              <a:tabLst/>
              <a:defRPr/>
            </a:pPr>
            <a:r>
              <a:rPr lang="de-AT" dirty="0"/>
              <a:t>© Copyright-Info, Quelle, …</a:t>
            </a:r>
          </a:p>
        </p:txBody>
      </p:sp>
      <p:sp>
        <p:nvSpPr>
          <p:cNvPr id="7" name="Fußzeilenplatzhalter 6">
            <a:extLst>
              <a:ext uri="{FF2B5EF4-FFF2-40B4-BE49-F238E27FC236}">
                <a16:creationId xmlns:a16="http://schemas.microsoft.com/office/drawing/2014/main" id="{08DF6979-56D6-4B18-BAB7-859190730799}"/>
              </a:ext>
            </a:extLst>
          </p:cNvPr>
          <p:cNvSpPr>
            <a:spLocks noGrp="1"/>
          </p:cNvSpPr>
          <p:nvPr>
            <p:ph type="ftr" sz="quarter" idx="16"/>
          </p:nvPr>
        </p:nvSpPr>
        <p:spPr/>
        <p:txBody>
          <a:bodyPr/>
          <a:lstStyle/>
          <a:p>
            <a:r>
              <a:rPr lang="de-AT"/>
              <a:t>Musterpräsentation | September 2021</a:t>
            </a:r>
            <a:endParaRPr lang="de-AT" dirty="0"/>
          </a:p>
        </p:txBody>
      </p:sp>
      <p:sp>
        <p:nvSpPr>
          <p:cNvPr id="8" name="Foliennummernplatzhalter 7">
            <a:extLst>
              <a:ext uri="{FF2B5EF4-FFF2-40B4-BE49-F238E27FC236}">
                <a16:creationId xmlns:a16="http://schemas.microsoft.com/office/drawing/2014/main" id="{6CF1862D-E8F4-4C35-877A-4230D6BD966C}"/>
              </a:ext>
            </a:extLst>
          </p:cNvPr>
          <p:cNvSpPr>
            <a:spLocks noGrp="1"/>
          </p:cNvSpPr>
          <p:nvPr>
            <p:ph type="sldNum" sz="quarter" idx="17"/>
          </p:nvPr>
        </p:nvSpPr>
        <p:spPr/>
        <p:txBody>
          <a:bodyPr/>
          <a:lstStyle/>
          <a:p>
            <a:fld id="{418F7AD7-DC47-44A0-A9D7-F1C17BFD6F09}" type="slidenum">
              <a:rPr lang="de-AT" smtClean="0"/>
              <a:pPr/>
              <a:t>‹Nr.›</a:t>
            </a:fld>
            <a:endParaRPr lang="de-AT" dirty="0"/>
          </a:p>
        </p:txBody>
      </p:sp>
    </p:spTree>
    <p:extLst>
      <p:ext uri="{BB962C8B-B14F-4D97-AF65-F5344CB8AC3E}">
        <p14:creationId xmlns:p14="http://schemas.microsoft.com/office/powerpoint/2010/main" val="39149837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Logo klein - 3 Inhalte">
    <p:spTree>
      <p:nvGrpSpPr>
        <p:cNvPr id="1" name=""/>
        <p:cNvGrpSpPr/>
        <p:nvPr/>
      </p:nvGrpSpPr>
      <p:grpSpPr>
        <a:xfrm>
          <a:off x="0" y="0"/>
          <a:ext cx="0" cy="0"/>
          <a:chOff x="0" y="0"/>
          <a:chExt cx="0" cy="0"/>
        </a:xfrm>
      </p:grpSpPr>
      <p:pic>
        <p:nvPicPr>
          <p:cNvPr id="17" name="Grafik 16">
            <a:extLst>
              <a:ext uri="{FF2B5EF4-FFF2-40B4-BE49-F238E27FC236}">
                <a16:creationId xmlns:a16="http://schemas.microsoft.com/office/drawing/2014/main" id="{1A0C5AC3-D69A-452C-8ADE-D933E076B90D}"/>
              </a:ext>
            </a:extLst>
          </p:cNvPr>
          <p:cNvPicPr>
            <a:picLocks noChangeAspect="1"/>
          </p:cNvPicPr>
          <p:nvPr userDrawn="1">
            <p:custDataLst>
              <p:tags r:id="rId1"/>
            </p:custDataLst>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61963" y="468438"/>
            <a:ext cx="488826" cy="488826"/>
          </a:xfrm>
          <a:prstGeom prst="rect">
            <a:avLst/>
          </a:prstGeom>
        </p:spPr>
      </p:pic>
      <p:sp>
        <p:nvSpPr>
          <p:cNvPr id="2" name="Titel 1">
            <a:extLst>
              <a:ext uri="{FF2B5EF4-FFF2-40B4-BE49-F238E27FC236}">
                <a16:creationId xmlns:a16="http://schemas.microsoft.com/office/drawing/2014/main" id="{CB637127-39B7-41CD-ADEB-36B572791C6D}"/>
              </a:ext>
            </a:extLst>
          </p:cNvPr>
          <p:cNvSpPr>
            <a:spLocks noGrp="1"/>
          </p:cNvSpPr>
          <p:nvPr>
            <p:ph type="title"/>
            <p:custDataLst>
              <p:tags r:id="rId2"/>
            </p:custDataLst>
          </p:nvPr>
        </p:nvSpPr>
        <p:spPr>
          <a:xfrm>
            <a:off x="1308100" y="468438"/>
            <a:ext cx="9577388" cy="828675"/>
          </a:xfrm>
        </p:spPr>
        <p:txBody>
          <a:bodyPr anchor="t"/>
          <a:lstStyle>
            <a:lvl1pPr>
              <a:defRPr sz="2800"/>
            </a:lvl1pPr>
          </a:lstStyle>
          <a:p>
            <a:r>
              <a:rPr lang="de-DE"/>
              <a:t>Mastertitelformat bearbeiten</a:t>
            </a:r>
            <a:endParaRPr lang="de-AT" dirty="0"/>
          </a:p>
        </p:txBody>
      </p:sp>
      <p:sp>
        <p:nvSpPr>
          <p:cNvPr id="16" name="Inhaltsplatzhalter 2">
            <a:extLst>
              <a:ext uri="{FF2B5EF4-FFF2-40B4-BE49-F238E27FC236}">
                <a16:creationId xmlns:a16="http://schemas.microsoft.com/office/drawing/2014/main" id="{E5B81E50-C817-4FBC-803F-285AF00E8A2C}"/>
              </a:ext>
            </a:extLst>
          </p:cNvPr>
          <p:cNvSpPr>
            <a:spLocks noGrp="1"/>
          </p:cNvSpPr>
          <p:nvPr>
            <p:ph sz="half" idx="1" hasCustomPrompt="1"/>
            <p:custDataLst>
              <p:tags r:id="rId3"/>
            </p:custDataLst>
          </p:nvPr>
        </p:nvSpPr>
        <p:spPr>
          <a:xfrm>
            <a:off x="1307364" y="1549400"/>
            <a:ext cx="2880000" cy="4175125"/>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de-AT" dirty="0"/>
              <a:t>Formatvorlagen des Textmasters bearbeiten</a:t>
            </a:r>
          </a:p>
          <a:p>
            <a:pPr lvl="1"/>
            <a:r>
              <a:rPr lang="de-AT" dirty="0"/>
              <a:t>Zweite Ebene</a:t>
            </a:r>
          </a:p>
          <a:p>
            <a:pPr lvl="2"/>
            <a:r>
              <a:rPr lang="de-AT" dirty="0"/>
              <a:t>Dritte Ebene</a:t>
            </a:r>
          </a:p>
          <a:p>
            <a:pPr lvl="3"/>
            <a:r>
              <a:rPr lang="de-AT" dirty="0"/>
              <a:t>Vierte Ebene</a:t>
            </a:r>
          </a:p>
          <a:p>
            <a:pPr lvl="4"/>
            <a:r>
              <a:rPr lang="de-AT" dirty="0"/>
              <a:t>Fünfte Ebene</a:t>
            </a:r>
          </a:p>
        </p:txBody>
      </p:sp>
      <p:sp>
        <p:nvSpPr>
          <p:cNvPr id="14" name="Textplatzhalter 6">
            <a:extLst>
              <a:ext uri="{FF2B5EF4-FFF2-40B4-BE49-F238E27FC236}">
                <a16:creationId xmlns:a16="http://schemas.microsoft.com/office/drawing/2014/main" id="{76DACEAC-FE72-4485-BA61-32B70B55C30B}"/>
              </a:ext>
            </a:extLst>
          </p:cNvPr>
          <p:cNvSpPr>
            <a:spLocks noGrp="1"/>
          </p:cNvSpPr>
          <p:nvPr>
            <p:ph type="body" sz="quarter" idx="18" hasCustomPrompt="1"/>
            <p:custDataLst>
              <p:tags r:id="rId4"/>
            </p:custDataLst>
          </p:nvPr>
        </p:nvSpPr>
        <p:spPr>
          <a:xfrm>
            <a:off x="1308099" y="5795962"/>
            <a:ext cx="2880000" cy="100013"/>
          </a:xfrm>
        </p:spPr>
        <p:txBody>
          <a:bodyPr anchor="b"/>
          <a:lstStyle>
            <a:lvl1pPr marL="0" indent="0">
              <a:buNone/>
              <a:defRPr sz="800" cap="all" baseline="0"/>
            </a:lvl1pPr>
          </a:lstStyle>
          <a:p>
            <a:pPr marL="0" marR="0" lvl="0" indent="0" algn="l" defTabSz="914400" rtl="0" eaLnBrk="1" fontAlgn="auto" latinLnBrk="0" hangingPunct="1">
              <a:lnSpc>
                <a:spcPct val="90000"/>
              </a:lnSpc>
              <a:spcBef>
                <a:spcPts val="600"/>
              </a:spcBef>
              <a:spcAft>
                <a:spcPts val="0"/>
              </a:spcAft>
              <a:buClr>
                <a:schemeClr val="tx2"/>
              </a:buClr>
              <a:buSzPct val="90000"/>
              <a:buFont typeface="Arial" panose="020B0604020202020204" pitchFamily="34" charset="0"/>
              <a:buNone/>
              <a:tabLst/>
              <a:defRPr/>
            </a:pPr>
            <a:r>
              <a:rPr lang="de-AT" dirty="0"/>
              <a:t>© Copyright-Info, Quelle, …</a:t>
            </a:r>
          </a:p>
        </p:txBody>
      </p:sp>
      <p:sp>
        <p:nvSpPr>
          <p:cNvPr id="18" name="Inhaltsplatzhalter 3">
            <a:extLst>
              <a:ext uri="{FF2B5EF4-FFF2-40B4-BE49-F238E27FC236}">
                <a16:creationId xmlns:a16="http://schemas.microsoft.com/office/drawing/2014/main" id="{4269F25B-1382-4303-B158-37D6475FFA54}"/>
              </a:ext>
            </a:extLst>
          </p:cNvPr>
          <p:cNvSpPr>
            <a:spLocks noGrp="1"/>
          </p:cNvSpPr>
          <p:nvPr>
            <p:ph sz="half" idx="2" hasCustomPrompt="1"/>
            <p:custDataLst>
              <p:tags r:id="rId5"/>
            </p:custDataLst>
          </p:nvPr>
        </p:nvSpPr>
        <p:spPr>
          <a:xfrm>
            <a:off x="4656024" y="1549400"/>
            <a:ext cx="2880000" cy="4175125"/>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de-AT" dirty="0"/>
              <a:t>Formatvorlagen des Textmasters bearbeiten</a:t>
            </a:r>
          </a:p>
          <a:p>
            <a:pPr lvl="1"/>
            <a:r>
              <a:rPr lang="de-AT" dirty="0"/>
              <a:t>Zweite Ebene</a:t>
            </a:r>
          </a:p>
          <a:p>
            <a:pPr lvl="2"/>
            <a:r>
              <a:rPr lang="de-AT" dirty="0"/>
              <a:t>Dritte Ebene</a:t>
            </a:r>
          </a:p>
          <a:p>
            <a:pPr lvl="3"/>
            <a:r>
              <a:rPr lang="de-AT" dirty="0"/>
              <a:t>Vierte Ebene</a:t>
            </a:r>
          </a:p>
          <a:p>
            <a:pPr lvl="4"/>
            <a:r>
              <a:rPr lang="de-AT" dirty="0"/>
              <a:t>Fünfte Ebene</a:t>
            </a:r>
          </a:p>
        </p:txBody>
      </p:sp>
      <p:sp>
        <p:nvSpPr>
          <p:cNvPr id="15" name="Textplatzhalter 6">
            <a:extLst>
              <a:ext uri="{FF2B5EF4-FFF2-40B4-BE49-F238E27FC236}">
                <a16:creationId xmlns:a16="http://schemas.microsoft.com/office/drawing/2014/main" id="{69E1E176-0BF8-48FB-9C78-4D3C31917A0F}"/>
              </a:ext>
            </a:extLst>
          </p:cNvPr>
          <p:cNvSpPr>
            <a:spLocks noGrp="1"/>
          </p:cNvSpPr>
          <p:nvPr>
            <p:ph type="body" sz="quarter" idx="19" hasCustomPrompt="1"/>
            <p:custDataLst>
              <p:tags r:id="rId6"/>
            </p:custDataLst>
          </p:nvPr>
        </p:nvSpPr>
        <p:spPr>
          <a:xfrm>
            <a:off x="4656023" y="5795962"/>
            <a:ext cx="2880000" cy="100013"/>
          </a:xfrm>
        </p:spPr>
        <p:txBody>
          <a:bodyPr anchor="b"/>
          <a:lstStyle>
            <a:lvl1pPr marL="0" indent="0">
              <a:buNone/>
              <a:defRPr sz="800" cap="all" baseline="0"/>
            </a:lvl1pPr>
          </a:lstStyle>
          <a:p>
            <a:pPr marL="0" marR="0" lvl="0" indent="0" algn="l" defTabSz="914400" rtl="0" eaLnBrk="1" fontAlgn="auto" latinLnBrk="0" hangingPunct="1">
              <a:lnSpc>
                <a:spcPct val="90000"/>
              </a:lnSpc>
              <a:spcBef>
                <a:spcPts val="600"/>
              </a:spcBef>
              <a:spcAft>
                <a:spcPts val="0"/>
              </a:spcAft>
              <a:buClr>
                <a:schemeClr val="tx2"/>
              </a:buClr>
              <a:buSzPct val="90000"/>
              <a:buFont typeface="Arial" panose="020B0604020202020204" pitchFamily="34" charset="0"/>
              <a:buNone/>
              <a:tabLst/>
              <a:defRPr/>
            </a:pPr>
            <a:r>
              <a:rPr lang="de-AT" dirty="0"/>
              <a:t>© Copyright-Info, Quelle, …</a:t>
            </a:r>
          </a:p>
        </p:txBody>
      </p:sp>
      <p:sp>
        <p:nvSpPr>
          <p:cNvPr id="19" name="Inhaltsplatzhalter 3">
            <a:extLst>
              <a:ext uri="{FF2B5EF4-FFF2-40B4-BE49-F238E27FC236}">
                <a16:creationId xmlns:a16="http://schemas.microsoft.com/office/drawing/2014/main" id="{F17CFAD3-D27F-4386-BB6A-DA7CD5FCD531}"/>
              </a:ext>
            </a:extLst>
          </p:cNvPr>
          <p:cNvSpPr>
            <a:spLocks noGrp="1"/>
          </p:cNvSpPr>
          <p:nvPr>
            <p:ph sz="half" idx="17" hasCustomPrompt="1"/>
            <p:custDataLst>
              <p:tags r:id="rId7"/>
            </p:custDataLst>
          </p:nvPr>
        </p:nvSpPr>
        <p:spPr>
          <a:xfrm>
            <a:off x="8004683" y="1549400"/>
            <a:ext cx="2880000" cy="4175125"/>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de-AT" dirty="0"/>
              <a:t>Formatvorlagen des Textmasters bearbeiten</a:t>
            </a:r>
          </a:p>
          <a:p>
            <a:pPr lvl="1"/>
            <a:r>
              <a:rPr lang="de-AT" dirty="0"/>
              <a:t>Zweite Ebene</a:t>
            </a:r>
          </a:p>
          <a:p>
            <a:pPr lvl="2"/>
            <a:r>
              <a:rPr lang="de-AT" dirty="0"/>
              <a:t>Dritte Ebene</a:t>
            </a:r>
          </a:p>
          <a:p>
            <a:pPr lvl="3"/>
            <a:r>
              <a:rPr lang="de-AT" dirty="0"/>
              <a:t>Vierte Ebene</a:t>
            </a:r>
          </a:p>
          <a:p>
            <a:pPr lvl="4"/>
            <a:r>
              <a:rPr lang="de-AT" dirty="0"/>
              <a:t>Fünfte Ebene</a:t>
            </a:r>
          </a:p>
        </p:txBody>
      </p:sp>
      <p:sp>
        <p:nvSpPr>
          <p:cNvPr id="22" name="Textplatzhalter 6">
            <a:extLst>
              <a:ext uri="{FF2B5EF4-FFF2-40B4-BE49-F238E27FC236}">
                <a16:creationId xmlns:a16="http://schemas.microsoft.com/office/drawing/2014/main" id="{ECD8C927-8B97-4C3A-A82C-BD0BF859A357}"/>
              </a:ext>
            </a:extLst>
          </p:cNvPr>
          <p:cNvSpPr>
            <a:spLocks noGrp="1"/>
          </p:cNvSpPr>
          <p:nvPr>
            <p:ph type="body" sz="quarter" idx="20" hasCustomPrompt="1"/>
            <p:custDataLst>
              <p:tags r:id="rId8"/>
            </p:custDataLst>
          </p:nvPr>
        </p:nvSpPr>
        <p:spPr>
          <a:xfrm>
            <a:off x="8003901" y="5795962"/>
            <a:ext cx="2880000" cy="100013"/>
          </a:xfrm>
        </p:spPr>
        <p:txBody>
          <a:bodyPr anchor="b"/>
          <a:lstStyle>
            <a:lvl1pPr marL="0" indent="0">
              <a:buNone/>
              <a:defRPr sz="800" cap="all" baseline="0"/>
            </a:lvl1pPr>
          </a:lstStyle>
          <a:p>
            <a:pPr marL="0" marR="0" lvl="0" indent="0" algn="l" defTabSz="914400" rtl="0" eaLnBrk="1" fontAlgn="auto" latinLnBrk="0" hangingPunct="1">
              <a:lnSpc>
                <a:spcPct val="90000"/>
              </a:lnSpc>
              <a:spcBef>
                <a:spcPts val="600"/>
              </a:spcBef>
              <a:spcAft>
                <a:spcPts val="0"/>
              </a:spcAft>
              <a:buClr>
                <a:schemeClr val="tx2"/>
              </a:buClr>
              <a:buSzPct val="90000"/>
              <a:buFont typeface="Arial" panose="020B0604020202020204" pitchFamily="34" charset="0"/>
              <a:buNone/>
              <a:tabLst/>
              <a:defRPr/>
            </a:pPr>
            <a:r>
              <a:rPr lang="de-AT" dirty="0"/>
              <a:t>© Copyright-Info, Quelle, …</a:t>
            </a:r>
          </a:p>
        </p:txBody>
      </p:sp>
      <p:sp>
        <p:nvSpPr>
          <p:cNvPr id="6" name="Fußzeilenplatzhalter 5">
            <a:extLst>
              <a:ext uri="{FF2B5EF4-FFF2-40B4-BE49-F238E27FC236}">
                <a16:creationId xmlns:a16="http://schemas.microsoft.com/office/drawing/2014/main" id="{C5A49CA1-FA2C-4221-B4C1-B59C1E0F7B4B}"/>
              </a:ext>
            </a:extLst>
          </p:cNvPr>
          <p:cNvSpPr>
            <a:spLocks noGrp="1"/>
          </p:cNvSpPr>
          <p:nvPr>
            <p:ph type="ftr" sz="quarter" idx="15"/>
          </p:nvPr>
        </p:nvSpPr>
        <p:spPr/>
        <p:txBody>
          <a:bodyPr/>
          <a:lstStyle/>
          <a:p>
            <a:r>
              <a:rPr lang="de-AT"/>
              <a:t>Musterpräsentation | September 2021</a:t>
            </a:r>
            <a:endParaRPr lang="de-AT" dirty="0"/>
          </a:p>
        </p:txBody>
      </p:sp>
      <p:sp>
        <p:nvSpPr>
          <p:cNvPr id="7" name="Foliennummernplatzhalter 6">
            <a:extLst>
              <a:ext uri="{FF2B5EF4-FFF2-40B4-BE49-F238E27FC236}">
                <a16:creationId xmlns:a16="http://schemas.microsoft.com/office/drawing/2014/main" id="{444A1E6C-0A49-4AE4-B97A-06341D14321F}"/>
              </a:ext>
            </a:extLst>
          </p:cNvPr>
          <p:cNvSpPr>
            <a:spLocks noGrp="1"/>
          </p:cNvSpPr>
          <p:nvPr>
            <p:ph type="sldNum" sz="quarter" idx="16"/>
          </p:nvPr>
        </p:nvSpPr>
        <p:spPr/>
        <p:txBody>
          <a:bodyPr/>
          <a:lstStyle/>
          <a:p>
            <a:fld id="{418F7AD7-DC47-44A0-A9D7-F1C17BFD6F09}" type="slidenum">
              <a:rPr lang="de-AT" smtClean="0"/>
              <a:pPr/>
              <a:t>‹Nr.›</a:t>
            </a:fld>
            <a:endParaRPr lang="de-AT" dirty="0"/>
          </a:p>
        </p:txBody>
      </p:sp>
    </p:spTree>
    <p:extLst>
      <p:ext uri="{BB962C8B-B14F-4D97-AF65-F5344CB8AC3E}">
        <p14:creationId xmlns:p14="http://schemas.microsoft.com/office/powerpoint/2010/main" val="381840685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Logo klein - Text und Bild groß">
    <p:spTree>
      <p:nvGrpSpPr>
        <p:cNvPr id="1" name=""/>
        <p:cNvGrpSpPr/>
        <p:nvPr/>
      </p:nvGrpSpPr>
      <p:grpSpPr>
        <a:xfrm>
          <a:off x="0" y="0"/>
          <a:ext cx="0" cy="0"/>
          <a:chOff x="0" y="0"/>
          <a:chExt cx="0" cy="0"/>
        </a:xfrm>
      </p:grpSpPr>
      <p:pic>
        <p:nvPicPr>
          <p:cNvPr id="12" name="Grafik 11">
            <a:extLst>
              <a:ext uri="{FF2B5EF4-FFF2-40B4-BE49-F238E27FC236}">
                <a16:creationId xmlns:a16="http://schemas.microsoft.com/office/drawing/2014/main" id="{C80B18DB-87A6-4902-B08F-EEEF6A4C490F}"/>
              </a:ext>
            </a:extLst>
          </p:cNvPr>
          <p:cNvPicPr>
            <a:picLocks noChangeAspect="1"/>
          </p:cNvPicPr>
          <p:nvPr userDrawn="1">
            <p:custDataLst>
              <p:tags r:id="rId1"/>
            </p:custDataLst>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61963" y="468438"/>
            <a:ext cx="488826" cy="488826"/>
          </a:xfrm>
          <a:prstGeom prst="rect">
            <a:avLst/>
          </a:prstGeom>
        </p:spPr>
      </p:pic>
      <p:sp>
        <p:nvSpPr>
          <p:cNvPr id="2" name="Titel 1">
            <a:extLst>
              <a:ext uri="{FF2B5EF4-FFF2-40B4-BE49-F238E27FC236}">
                <a16:creationId xmlns:a16="http://schemas.microsoft.com/office/drawing/2014/main" id="{DB424605-8FAF-42C4-8B55-1E41E515CBDE}"/>
              </a:ext>
            </a:extLst>
          </p:cNvPr>
          <p:cNvSpPr>
            <a:spLocks noGrp="1"/>
          </p:cNvSpPr>
          <p:nvPr>
            <p:ph type="title"/>
            <p:custDataLst>
              <p:tags r:id="rId2"/>
            </p:custDataLst>
          </p:nvPr>
        </p:nvSpPr>
        <p:spPr>
          <a:xfrm>
            <a:off x="1308100" y="468438"/>
            <a:ext cx="4464050" cy="828675"/>
          </a:xfrm>
        </p:spPr>
        <p:txBody>
          <a:bodyPr anchor="t"/>
          <a:lstStyle>
            <a:lvl1pPr>
              <a:defRPr sz="2800"/>
            </a:lvl1pPr>
          </a:lstStyle>
          <a:p>
            <a:r>
              <a:rPr lang="de-DE"/>
              <a:t>Mastertitelformat bearbeiten</a:t>
            </a:r>
            <a:endParaRPr lang="de-AT" dirty="0"/>
          </a:p>
        </p:txBody>
      </p:sp>
      <p:sp>
        <p:nvSpPr>
          <p:cNvPr id="7" name="Textplatzhalter 6">
            <a:extLst>
              <a:ext uri="{FF2B5EF4-FFF2-40B4-BE49-F238E27FC236}">
                <a16:creationId xmlns:a16="http://schemas.microsoft.com/office/drawing/2014/main" id="{BE736EC6-E18D-421D-815A-07C67D0C5B1D}"/>
              </a:ext>
            </a:extLst>
          </p:cNvPr>
          <p:cNvSpPr>
            <a:spLocks noGrp="1"/>
          </p:cNvSpPr>
          <p:nvPr>
            <p:ph type="body" sz="quarter" idx="11" hasCustomPrompt="1"/>
            <p:custDataLst>
              <p:tags r:id="rId3"/>
            </p:custDataLst>
          </p:nvPr>
        </p:nvSpPr>
        <p:spPr>
          <a:xfrm>
            <a:off x="1308101" y="1549400"/>
            <a:ext cx="4464050" cy="4346575"/>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de-AT" dirty="0"/>
              <a:t>Formatvorlagen des Textmasters bearbeiten</a:t>
            </a:r>
          </a:p>
          <a:p>
            <a:pPr lvl="1"/>
            <a:r>
              <a:rPr lang="de-AT" dirty="0"/>
              <a:t>Zweite Ebene</a:t>
            </a:r>
          </a:p>
          <a:p>
            <a:pPr lvl="2"/>
            <a:r>
              <a:rPr lang="de-AT" dirty="0"/>
              <a:t>Dritte Ebene</a:t>
            </a:r>
          </a:p>
          <a:p>
            <a:pPr lvl="3"/>
            <a:r>
              <a:rPr lang="de-AT" dirty="0"/>
              <a:t>Vierte Ebene</a:t>
            </a:r>
          </a:p>
          <a:p>
            <a:pPr lvl="4"/>
            <a:r>
              <a:rPr lang="de-AT" dirty="0"/>
              <a:t>Fünfte Ebene</a:t>
            </a:r>
          </a:p>
        </p:txBody>
      </p:sp>
      <p:sp>
        <p:nvSpPr>
          <p:cNvPr id="11" name="Bildplatzhalter 10">
            <a:extLst>
              <a:ext uri="{FF2B5EF4-FFF2-40B4-BE49-F238E27FC236}">
                <a16:creationId xmlns:a16="http://schemas.microsoft.com/office/drawing/2014/main" id="{90032777-F022-4926-B155-9B65CA68852D}"/>
              </a:ext>
            </a:extLst>
          </p:cNvPr>
          <p:cNvSpPr>
            <a:spLocks noGrp="1"/>
          </p:cNvSpPr>
          <p:nvPr>
            <p:ph type="pic" sz="quarter" idx="12"/>
            <p:custDataLst>
              <p:tags r:id="rId4"/>
            </p:custDataLst>
          </p:nvPr>
        </p:nvSpPr>
        <p:spPr>
          <a:xfrm>
            <a:off x="6419850" y="466725"/>
            <a:ext cx="5292725" cy="5257800"/>
          </a:xfrm>
        </p:spPr>
        <p:txBody>
          <a:bodyPr/>
          <a:lstStyle>
            <a:lvl1pPr marL="0" indent="0">
              <a:buNone/>
              <a:defRPr/>
            </a:lvl1pPr>
          </a:lstStyle>
          <a:p>
            <a:r>
              <a:rPr lang="de-DE"/>
              <a:t>Bild durch Klicken auf Symbol hinzufügen</a:t>
            </a:r>
            <a:endParaRPr lang="de-AT" dirty="0"/>
          </a:p>
        </p:txBody>
      </p:sp>
      <p:sp>
        <p:nvSpPr>
          <p:cNvPr id="13" name="Textplatzhalter 6">
            <a:extLst>
              <a:ext uri="{FF2B5EF4-FFF2-40B4-BE49-F238E27FC236}">
                <a16:creationId xmlns:a16="http://schemas.microsoft.com/office/drawing/2014/main" id="{AAA324F2-230D-45D1-9B3D-460855588C8F}"/>
              </a:ext>
            </a:extLst>
          </p:cNvPr>
          <p:cNvSpPr>
            <a:spLocks noGrp="1"/>
          </p:cNvSpPr>
          <p:nvPr>
            <p:ph type="body" sz="quarter" idx="20" hasCustomPrompt="1"/>
            <p:custDataLst>
              <p:tags r:id="rId5"/>
            </p:custDataLst>
          </p:nvPr>
        </p:nvSpPr>
        <p:spPr>
          <a:xfrm>
            <a:off x="6422935" y="5795962"/>
            <a:ext cx="5292000" cy="100013"/>
          </a:xfrm>
        </p:spPr>
        <p:txBody>
          <a:bodyPr anchor="b"/>
          <a:lstStyle>
            <a:lvl1pPr marL="0" indent="0">
              <a:buNone/>
              <a:defRPr sz="800" cap="all" baseline="0"/>
            </a:lvl1pPr>
          </a:lstStyle>
          <a:p>
            <a:pPr marL="0" marR="0" lvl="0" indent="0" algn="l" defTabSz="914400" rtl="0" eaLnBrk="1" fontAlgn="auto" latinLnBrk="0" hangingPunct="1">
              <a:lnSpc>
                <a:spcPct val="90000"/>
              </a:lnSpc>
              <a:spcBef>
                <a:spcPts val="600"/>
              </a:spcBef>
              <a:spcAft>
                <a:spcPts val="0"/>
              </a:spcAft>
              <a:buClr>
                <a:schemeClr val="tx2"/>
              </a:buClr>
              <a:buSzPct val="90000"/>
              <a:buFont typeface="Arial" panose="020B0604020202020204" pitchFamily="34" charset="0"/>
              <a:buNone/>
              <a:tabLst/>
              <a:defRPr/>
            </a:pPr>
            <a:r>
              <a:rPr lang="de-AT" dirty="0"/>
              <a:t>© Copyright-Info, Quelle, …</a:t>
            </a:r>
          </a:p>
        </p:txBody>
      </p:sp>
      <p:sp>
        <p:nvSpPr>
          <p:cNvPr id="5" name="Fußzeilenplatzhalter 4">
            <a:extLst>
              <a:ext uri="{FF2B5EF4-FFF2-40B4-BE49-F238E27FC236}">
                <a16:creationId xmlns:a16="http://schemas.microsoft.com/office/drawing/2014/main" id="{F7EB1758-E825-49FE-BFC8-D85EC096652B}"/>
              </a:ext>
            </a:extLst>
          </p:cNvPr>
          <p:cNvSpPr>
            <a:spLocks noGrp="1"/>
          </p:cNvSpPr>
          <p:nvPr>
            <p:ph type="ftr" sz="quarter" idx="14"/>
          </p:nvPr>
        </p:nvSpPr>
        <p:spPr/>
        <p:txBody>
          <a:bodyPr/>
          <a:lstStyle/>
          <a:p>
            <a:r>
              <a:rPr lang="de-AT"/>
              <a:t>Musterpräsentation | September 2021</a:t>
            </a:r>
            <a:endParaRPr lang="de-AT" dirty="0"/>
          </a:p>
        </p:txBody>
      </p:sp>
      <p:sp>
        <p:nvSpPr>
          <p:cNvPr id="6" name="Foliennummernplatzhalter 5">
            <a:extLst>
              <a:ext uri="{FF2B5EF4-FFF2-40B4-BE49-F238E27FC236}">
                <a16:creationId xmlns:a16="http://schemas.microsoft.com/office/drawing/2014/main" id="{A38B308E-9401-4426-8362-E403648191D6}"/>
              </a:ext>
            </a:extLst>
          </p:cNvPr>
          <p:cNvSpPr>
            <a:spLocks noGrp="1"/>
          </p:cNvSpPr>
          <p:nvPr>
            <p:ph type="sldNum" sz="quarter" idx="15"/>
          </p:nvPr>
        </p:nvSpPr>
        <p:spPr/>
        <p:txBody>
          <a:bodyPr/>
          <a:lstStyle/>
          <a:p>
            <a:fld id="{418F7AD7-DC47-44A0-A9D7-F1C17BFD6F09}" type="slidenum">
              <a:rPr lang="de-AT" smtClean="0"/>
              <a:pPr/>
              <a:t>‹Nr.›</a:t>
            </a:fld>
            <a:endParaRPr lang="de-AT" dirty="0"/>
          </a:p>
        </p:txBody>
      </p:sp>
    </p:spTree>
    <p:extLst>
      <p:ext uri="{BB962C8B-B14F-4D97-AF65-F5344CB8AC3E}">
        <p14:creationId xmlns:p14="http://schemas.microsoft.com/office/powerpoint/2010/main" val="62594776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Logo klein - Text und Bild Querformat">
    <p:spTree>
      <p:nvGrpSpPr>
        <p:cNvPr id="1" name=""/>
        <p:cNvGrpSpPr/>
        <p:nvPr/>
      </p:nvGrpSpPr>
      <p:grpSpPr>
        <a:xfrm>
          <a:off x="0" y="0"/>
          <a:ext cx="0" cy="0"/>
          <a:chOff x="0" y="0"/>
          <a:chExt cx="0" cy="0"/>
        </a:xfrm>
      </p:grpSpPr>
      <p:pic>
        <p:nvPicPr>
          <p:cNvPr id="12" name="Grafik 11">
            <a:extLst>
              <a:ext uri="{FF2B5EF4-FFF2-40B4-BE49-F238E27FC236}">
                <a16:creationId xmlns:a16="http://schemas.microsoft.com/office/drawing/2014/main" id="{B641D741-C485-431B-AB18-BF0A3F576B60}"/>
              </a:ext>
            </a:extLst>
          </p:cNvPr>
          <p:cNvPicPr>
            <a:picLocks noChangeAspect="1"/>
          </p:cNvPicPr>
          <p:nvPr userDrawn="1">
            <p:custDataLst>
              <p:tags r:id="rId1"/>
            </p:custDataLst>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61963" y="468438"/>
            <a:ext cx="488826" cy="488826"/>
          </a:xfrm>
          <a:prstGeom prst="rect">
            <a:avLst/>
          </a:prstGeom>
        </p:spPr>
      </p:pic>
      <p:sp>
        <p:nvSpPr>
          <p:cNvPr id="2" name="Titel 1">
            <a:extLst>
              <a:ext uri="{FF2B5EF4-FFF2-40B4-BE49-F238E27FC236}">
                <a16:creationId xmlns:a16="http://schemas.microsoft.com/office/drawing/2014/main" id="{6511301B-9B7A-4FC8-899A-DA9F10DE5C84}"/>
              </a:ext>
            </a:extLst>
          </p:cNvPr>
          <p:cNvSpPr>
            <a:spLocks noGrp="1"/>
          </p:cNvSpPr>
          <p:nvPr>
            <p:ph type="title"/>
            <p:custDataLst>
              <p:tags r:id="rId2"/>
            </p:custDataLst>
          </p:nvPr>
        </p:nvSpPr>
        <p:spPr>
          <a:xfrm>
            <a:off x="1308100" y="468438"/>
            <a:ext cx="10404474" cy="828675"/>
          </a:xfrm>
        </p:spPr>
        <p:txBody>
          <a:bodyPr anchor="t"/>
          <a:lstStyle>
            <a:lvl1pPr>
              <a:defRPr sz="2800"/>
            </a:lvl1pPr>
          </a:lstStyle>
          <a:p>
            <a:r>
              <a:rPr lang="de-DE"/>
              <a:t>Mastertitelformat bearbeiten</a:t>
            </a:r>
            <a:endParaRPr lang="de-AT" dirty="0"/>
          </a:p>
        </p:txBody>
      </p:sp>
      <p:sp>
        <p:nvSpPr>
          <p:cNvPr id="7" name="Textplatzhalter 6">
            <a:extLst>
              <a:ext uri="{FF2B5EF4-FFF2-40B4-BE49-F238E27FC236}">
                <a16:creationId xmlns:a16="http://schemas.microsoft.com/office/drawing/2014/main" id="{BE736EC6-E18D-421D-815A-07C67D0C5B1D}"/>
              </a:ext>
            </a:extLst>
          </p:cNvPr>
          <p:cNvSpPr>
            <a:spLocks noGrp="1"/>
          </p:cNvSpPr>
          <p:nvPr>
            <p:ph type="body" sz="quarter" idx="11" hasCustomPrompt="1"/>
            <p:custDataLst>
              <p:tags r:id="rId3"/>
            </p:custDataLst>
          </p:nvPr>
        </p:nvSpPr>
        <p:spPr>
          <a:xfrm>
            <a:off x="1308101" y="1549400"/>
            <a:ext cx="4464050" cy="4346575"/>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de-AT" dirty="0"/>
              <a:t>Formatvorlagen des Textmasters bearbeiten</a:t>
            </a:r>
          </a:p>
          <a:p>
            <a:pPr lvl="1"/>
            <a:r>
              <a:rPr lang="de-AT" dirty="0"/>
              <a:t>Zweite Ebene</a:t>
            </a:r>
          </a:p>
          <a:p>
            <a:pPr lvl="2"/>
            <a:r>
              <a:rPr lang="de-AT" dirty="0"/>
              <a:t>Dritte Ebene</a:t>
            </a:r>
          </a:p>
          <a:p>
            <a:pPr lvl="3"/>
            <a:r>
              <a:rPr lang="de-AT" dirty="0"/>
              <a:t>Vierte Ebene</a:t>
            </a:r>
          </a:p>
          <a:p>
            <a:pPr lvl="4"/>
            <a:r>
              <a:rPr lang="de-AT" dirty="0"/>
              <a:t>Fünfte Ebene</a:t>
            </a:r>
          </a:p>
        </p:txBody>
      </p:sp>
      <p:sp>
        <p:nvSpPr>
          <p:cNvPr id="11" name="Bildplatzhalter 10">
            <a:extLst>
              <a:ext uri="{FF2B5EF4-FFF2-40B4-BE49-F238E27FC236}">
                <a16:creationId xmlns:a16="http://schemas.microsoft.com/office/drawing/2014/main" id="{90032777-F022-4926-B155-9B65CA68852D}"/>
              </a:ext>
            </a:extLst>
          </p:cNvPr>
          <p:cNvSpPr>
            <a:spLocks noGrp="1"/>
          </p:cNvSpPr>
          <p:nvPr>
            <p:ph type="pic" sz="quarter" idx="12"/>
            <p:custDataLst>
              <p:tags r:id="rId4"/>
            </p:custDataLst>
          </p:nvPr>
        </p:nvSpPr>
        <p:spPr>
          <a:xfrm>
            <a:off x="6419850" y="1549400"/>
            <a:ext cx="5292725" cy="3527426"/>
          </a:xfrm>
        </p:spPr>
        <p:txBody>
          <a:bodyPr/>
          <a:lstStyle>
            <a:lvl1pPr marL="0" indent="0">
              <a:buNone/>
              <a:defRPr/>
            </a:lvl1pPr>
          </a:lstStyle>
          <a:p>
            <a:r>
              <a:rPr lang="de-DE"/>
              <a:t>Bild durch Klicken auf Symbol hinzufügen</a:t>
            </a:r>
            <a:endParaRPr lang="de-AT" dirty="0"/>
          </a:p>
        </p:txBody>
      </p:sp>
      <p:sp>
        <p:nvSpPr>
          <p:cNvPr id="16" name="Textplatzhalter 6">
            <a:extLst>
              <a:ext uri="{FF2B5EF4-FFF2-40B4-BE49-F238E27FC236}">
                <a16:creationId xmlns:a16="http://schemas.microsoft.com/office/drawing/2014/main" id="{F5C7B036-BA63-4EF3-A22E-A1F0AF81DC5D}"/>
              </a:ext>
            </a:extLst>
          </p:cNvPr>
          <p:cNvSpPr>
            <a:spLocks noGrp="1"/>
          </p:cNvSpPr>
          <p:nvPr>
            <p:ph type="body" sz="quarter" idx="20" hasCustomPrompt="1"/>
            <p:custDataLst>
              <p:tags r:id="rId5"/>
            </p:custDataLst>
          </p:nvPr>
        </p:nvSpPr>
        <p:spPr>
          <a:xfrm>
            <a:off x="6422935" y="5141912"/>
            <a:ext cx="5292000" cy="100013"/>
          </a:xfrm>
        </p:spPr>
        <p:txBody>
          <a:bodyPr anchor="b"/>
          <a:lstStyle>
            <a:lvl1pPr marL="0" indent="0">
              <a:buNone/>
              <a:defRPr sz="800" cap="all" baseline="0"/>
            </a:lvl1pPr>
          </a:lstStyle>
          <a:p>
            <a:pPr marL="0" marR="0" lvl="0" indent="0" algn="l" defTabSz="914400" rtl="0" eaLnBrk="1" fontAlgn="auto" latinLnBrk="0" hangingPunct="1">
              <a:lnSpc>
                <a:spcPct val="90000"/>
              </a:lnSpc>
              <a:spcBef>
                <a:spcPts val="600"/>
              </a:spcBef>
              <a:spcAft>
                <a:spcPts val="0"/>
              </a:spcAft>
              <a:buClr>
                <a:schemeClr val="tx2"/>
              </a:buClr>
              <a:buSzPct val="90000"/>
              <a:buFont typeface="Arial" panose="020B0604020202020204" pitchFamily="34" charset="0"/>
              <a:buNone/>
              <a:tabLst/>
              <a:defRPr/>
            </a:pPr>
            <a:r>
              <a:rPr lang="de-AT" dirty="0"/>
              <a:t>© Copyright-Info, Quelle, …</a:t>
            </a:r>
          </a:p>
        </p:txBody>
      </p:sp>
      <p:sp>
        <p:nvSpPr>
          <p:cNvPr id="5" name="Fußzeilenplatzhalter 4">
            <a:extLst>
              <a:ext uri="{FF2B5EF4-FFF2-40B4-BE49-F238E27FC236}">
                <a16:creationId xmlns:a16="http://schemas.microsoft.com/office/drawing/2014/main" id="{7868A473-3BB1-4067-8830-F9B01DC5086E}"/>
              </a:ext>
            </a:extLst>
          </p:cNvPr>
          <p:cNvSpPr>
            <a:spLocks noGrp="1"/>
          </p:cNvSpPr>
          <p:nvPr>
            <p:ph type="ftr" sz="quarter" idx="14"/>
          </p:nvPr>
        </p:nvSpPr>
        <p:spPr/>
        <p:txBody>
          <a:bodyPr/>
          <a:lstStyle/>
          <a:p>
            <a:r>
              <a:rPr lang="de-AT"/>
              <a:t>Musterpräsentation | September 2021</a:t>
            </a:r>
            <a:endParaRPr lang="de-AT" dirty="0"/>
          </a:p>
        </p:txBody>
      </p:sp>
      <p:sp>
        <p:nvSpPr>
          <p:cNvPr id="6" name="Foliennummernplatzhalter 5">
            <a:extLst>
              <a:ext uri="{FF2B5EF4-FFF2-40B4-BE49-F238E27FC236}">
                <a16:creationId xmlns:a16="http://schemas.microsoft.com/office/drawing/2014/main" id="{54E5E550-2AEE-40CC-B9A5-572A524B8A15}"/>
              </a:ext>
            </a:extLst>
          </p:cNvPr>
          <p:cNvSpPr>
            <a:spLocks noGrp="1"/>
          </p:cNvSpPr>
          <p:nvPr>
            <p:ph type="sldNum" sz="quarter" idx="15"/>
          </p:nvPr>
        </p:nvSpPr>
        <p:spPr/>
        <p:txBody>
          <a:bodyPr/>
          <a:lstStyle/>
          <a:p>
            <a:fld id="{418F7AD7-DC47-44A0-A9D7-F1C17BFD6F09}" type="slidenum">
              <a:rPr lang="de-AT" smtClean="0"/>
              <a:pPr/>
              <a:t>‹Nr.›</a:t>
            </a:fld>
            <a:endParaRPr lang="de-AT" dirty="0"/>
          </a:p>
        </p:txBody>
      </p:sp>
    </p:spTree>
    <p:extLst>
      <p:ext uri="{BB962C8B-B14F-4D97-AF65-F5344CB8AC3E}">
        <p14:creationId xmlns:p14="http://schemas.microsoft.com/office/powerpoint/2010/main" val="1370378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pic>
        <p:nvPicPr>
          <p:cNvPr id="42" name="Grafik 41" descr="Logo der Technischen Universität Wien">
            <a:extLst>
              <a:ext uri="{FF2B5EF4-FFF2-40B4-BE49-F238E27FC236}">
                <a16:creationId xmlns:a16="http://schemas.microsoft.com/office/drawing/2014/main" id="{98735E1B-0541-4A0E-9FE3-B087FEBC9257}"/>
              </a:ext>
            </a:extLst>
          </p:cNvPr>
          <p:cNvPicPr/>
          <p:nvPr userDrawn="1">
            <p:custDataLst>
              <p:tags r:id="rId1"/>
            </p:custDataLst>
          </p:nvPr>
        </p:nvPicPr>
        <p:blipFill>
          <a:blip r:embed="rId6" cstate="print">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468287" y="466725"/>
            <a:ext cx="1939882" cy="734886"/>
          </a:xfrm>
          <a:prstGeom prst="rect">
            <a:avLst/>
          </a:prstGeom>
        </p:spPr>
      </p:pic>
      <p:sp>
        <p:nvSpPr>
          <p:cNvPr id="4" name="Titel 3">
            <a:extLst>
              <a:ext uri="{FF2B5EF4-FFF2-40B4-BE49-F238E27FC236}">
                <a16:creationId xmlns:a16="http://schemas.microsoft.com/office/drawing/2014/main" id="{26FE97BF-50D8-4DF7-BDB0-2CE0DB6CB7F9}"/>
              </a:ext>
            </a:extLst>
          </p:cNvPr>
          <p:cNvSpPr>
            <a:spLocks noGrp="1"/>
          </p:cNvSpPr>
          <p:nvPr>
            <p:ph type="title"/>
            <p:custDataLst>
              <p:tags r:id="rId2"/>
            </p:custDataLst>
          </p:nvPr>
        </p:nvSpPr>
        <p:spPr>
          <a:xfrm>
            <a:off x="1307065" y="1549399"/>
            <a:ext cx="9289498" cy="828675"/>
          </a:xfrm>
        </p:spPr>
        <p:txBody>
          <a:bodyPr/>
          <a:lstStyle/>
          <a:p>
            <a:r>
              <a:rPr lang="de-DE"/>
              <a:t>Mastertitelformat bearbeiten</a:t>
            </a:r>
            <a:endParaRPr lang="de-AT" dirty="0"/>
          </a:p>
        </p:txBody>
      </p:sp>
      <p:sp>
        <p:nvSpPr>
          <p:cNvPr id="3" name="Inhaltsplatzhalter 2">
            <a:extLst>
              <a:ext uri="{FF2B5EF4-FFF2-40B4-BE49-F238E27FC236}">
                <a16:creationId xmlns:a16="http://schemas.microsoft.com/office/drawing/2014/main" id="{229AD4FC-B392-43C1-88AF-11A99A7BAEB9}"/>
              </a:ext>
            </a:extLst>
          </p:cNvPr>
          <p:cNvSpPr>
            <a:spLocks noGrp="1"/>
          </p:cNvSpPr>
          <p:nvPr>
            <p:ph idx="1" hasCustomPrompt="1"/>
            <p:custDataLst>
              <p:tags r:id="rId3"/>
            </p:custDataLst>
          </p:nvPr>
        </p:nvSpPr>
        <p:spPr>
          <a:xfrm>
            <a:off x="1308100" y="2628900"/>
            <a:ext cx="9288463" cy="3095625"/>
          </a:xfrm>
        </p:spPr>
        <p:txBody>
          <a:bodyPr/>
          <a:lstStyle>
            <a:lvl1pPr>
              <a:buClr>
                <a:schemeClr val="accent1"/>
              </a:buClr>
              <a:defRPr lang="de-AT" dirty="0"/>
            </a:lvl1pPr>
            <a:lvl2pPr>
              <a:buClr>
                <a:schemeClr val="accent1"/>
              </a:buClr>
              <a:defRPr lang="de-AT" dirty="0"/>
            </a:lvl2pPr>
            <a:lvl3pPr>
              <a:buClr>
                <a:schemeClr val="accent1"/>
              </a:buClr>
              <a:defRPr lang="de-AT" dirty="0"/>
            </a:lvl3pPr>
            <a:lvl4pPr>
              <a:buClr>
                <a:schemeClr val="accent1"/>
              </a:buClr>
              <a:defRPr lang="de-AT" dirty="0"/>
            </a:lvl4pPr>
            <a:lvl5pPr>
              <a:buClr>
                <a:schemeClr val="accent1"/>
              </a:buClr>
              <a:defRPr lang="de-AT" dirty="0"/>
            </a:lvl5pPr>
          </a:lstStyle>
          <a:p>
            <a:pPr lvl="0"/>
            <a:r>
              <a:rPr lang="de-AT" dirty="0"/>
              <a:t>Formatvorlagen des Textmasters bearbeiten</a:t>
            </a:r>
          </a:p>
          <a:p>
            <a:pPr lvl="1"/>
            <a:r>
              <a:rPr lang="de-AT" dirty="0"/>
              <a:t>Zweite Ebene</a:t>
            </a:r>
          </a:p>
          <a:p>
            <a:pPr lvl="2"/>
            <a:r>
              <a:rPr lang="de-AT" dirty="0"/>
              <a:t>Dritte Ebene</a:t>
            </a:r>
          </a:p>
          <a:p>
            <a:pPr lvl="3"/>
            <a:r>
              <a:rPr lang="de-AT" dirty="0"/>
              <a:t>Vierte Ebene</a:t>
            </a:r>
          </a:p>
          <a:p>
            <a:pPr lvl="4"/>
            <a:r>
              <a:rPr lang="de-AT" dirty="0"/>
              <a:t>Fünfte Ebene</a:t>
            </a:r>
          </a:p>
        </p:txBody>
      </p:sp>
      <p:sp>
        <p:nvSpPr>
          <p:cNvPr id="43" name="Textplatzhalter 6">
            <a:extLst>
              <a:ext uri="{FF2B5EF4-FFF2-40B4-BE49-F238E27FC236}">
                <a16:creationId xmlns:a16="http://schemas.microsoft.com/office/drawing/2014/main" id="{AB39C453-1E66-49C6-A96C-112E158D898D}"/>
              </a:ext>
            </a:extLst>
          </p:cNvPr>
          <p:cNvSpPr>
            <a:spLocks noGrp="1"/>
          </p:cNvSpPr>
          <p:nvPr>
            <p:ph type="body" sz="quarter" idx="16" hasCustomPrompt="1"/>
            <p:custDataLst>
              <p:tags r:id="rId4"/>
            </p:custDataLst>
          </p:nvPr>
        </p:nvSpPr>
        <p:spPr>
          <a:xfrm>
            <a:off x="1308100" y="5795962"/>
            <a:ext cx="9288463" cy="100013"/>
          </a:xfrm>
        </p:spPr>
        <p:txBody>
          <a:bodyPr anchor="b"/>
          <a:lstStyle>
            <a:lvl1pPr marL="0" indent="0">
              <a:buNone/>
              <a:defRPr sz="800" cap="all" baseline="0"/>
            </a:lvl1pPr>
          </a:lstStyle>
          <a:p>
            <a:pPr marL="0" marR="0" lvl="0" indent="0" algn="l" defTabSz="914400" rtl="0" eaLnBrk="1" fontAlgn="auto" latinLnBrk="0" hangingPunct="1">
              <a:lnSpc>
                <a:spcPct val="90000"/>
              </a:lnSpc>
              <a:spcBef>
                <a:spcPts val="600"/>
              </a:spcBef>
              <a:spcAft>
                <a:spcPts val="0"/>
              </a:spcAft>
              <a:buClr>
                <a:schemeClr val="tx2"/>
              </a:buClr>
              <a:buSzPct val="90000"/>
              <a:buFont typeface="Arial" panose="020B0604020202020204" pitchFamily="34" charset="0"/>
              <a:buNone/>
              <a:tabLst/>
              <a:defRPr/>
            </a:pPr>
            <a:r>
              <a:rPr lang="de-AT" dirty="0"/>
              <a:t>© Copyright-Info, Quelle, …</a:t>
            </a:r>
          </a:p>
        </p:txBody>
      </p:sp>
      <p:sp>
        <p:nvSpPr>
          <p:cNvPr id="5" name="Fußzeilenplatzhalter 4">
            <a:extLst>
              <a:ext uri="{FF2B5EF4-FFF2-40B4-BE49-F238E27FC236}">
                <a16:creationId xmlns:a16="http://schemas.microsoft.com/office/drawing/2014/main" id="{243B606A-DCE3-4B26-81CB-18C2E897C839}"/>
              </a:ext>
            </a:extLst>
          </p:cNvPr>
          <p:cNvSpPr>
            <a:spLocks noGrp="1"/>
          </p:cNvSpPr>
          <p:nvPr>
            <p:ph type="ftr" sz="quarter" idx="14"/>
          </p:nvPr>
        </p:nvSpPr>
        <p:spPr/>
        <p:txBody>
          <a:bodyPr/>
          <a:lstStyle/>
          <a:p>
            <a:r>
              <a:rPr lang="de-AT"/>
              <a:t>Musterpräsentation | September 2021</a:t>
            </a:r>
            <a:endParaRPr lang="de-AT" dirty="0"/>
          </a:p>
        </p:txBody>
      </p:sp>
      <p:sp>
        <p:nvSpPr>
          <p:cNvPr id="6" name="Foliennummernplatzhalter 5">
            <a:extLst>
              <a:ext uri="{FF2B5EF4-FFF2-40B4-BE49-F238E27FC236}">
                <a16:creationId xmlns:a16="http://schemas.microsoft.com/office/drawing/2014/main" id="{20F75537-0A25-4CFA-A3B7-13DE6D8B980C}"/>
              </a:ext>
            </a:extLst>
          </p:cNvPr>
          <p:cNvSpPr>
            <a:spLocks noGrp="1"/>
          </p:cNvSpPr>
          <p:nvPr>
            <p:ph type="sldNum" sz="quarter" idx="15"/>
          </p:nvPr>
        </p:nvSpPr>
        <p:spPr/>
        <p:txBody>
          <a:bodyPr/>
          <a:lstStyle/>
          <a:p>
            <a:fld id="{418F7AD7-DC47-44A0-A9D7-F1C17BFD6F09}" type="slidenum">
              <a:rPr lang="de-AT" smtClean="0"/>
              <a:pPr/>
              <a:t>‹Nr.›</a:t>
            </a:fld>
            <a:endParaRPr lang="de-AT" dirty="0"/>
          </a:p>
        </p:txBody>
      </p:sp>
    </p:spTree>
    <p:extLst>
      <p:ext uri="{BB962C8B-B14F-4D97-AF65-F5344CB8AC3E}">
        <p14:creationId xmlns:p14="http://schemas.microsoft.com/office/powerpoint/2010/main" val="8449623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Logo klein - Tabelle">
    <p:spTree>
      <p:nvGrpSpPr>
        <p:cNvPr id="1" name=""/>
        <p:cNvGrpSpPr/>
        <p:nvPr/>
      </p:nvGrpSpPr>
      <p:grpSpPr>
        <a:xfrm>
          <a:off x="0" y="0"/>
          <a:ext cx="0" cy="0"/>
          <a:chOff x="0" y="0"/>
          <a:chExt cx="0" cy="0"/>
        </a:xfrm>
      </p:grpSpPr>
      <p:pic>
        <p:nvPicPr>
          <p:cNvPr id="14" name="Grafik 13">
            <a:extLst>
              <a:ext uri="{FF2B5EF4-FFF2-40B4-BE49-F238E27FC236}">
                <a16:creationId xmlns:a16="http://schemas.microsoft.com/office/drawing/2014/main" id="{3A680E4C-E350-49CA-B362-D5E27C2C7084}"/>
              </a:ext>
            </a:extLst>
          </p:cNvPr>
          <p:cNvPicPr>
            <a:picLocks noChangeAspect="1"/>
          </p:cNvPicPr>
          <p:nvPr userDrawn="1">
            <p:custDataLst>
              <p:tags r:id="rId1"/>
            </p:custDataLst>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61963" y="468438"/>
            <a:ext cx="488826" cy="488826"/>
          </a:xfrm>
          <a:prstGeom prst="rect">
            <a:avLst/>
          </a:prstGeom>
        </p:spPr>
      </p:pic>
      <p:sp>
        <p:nvSpPr>
          <p:cNvPr id="4" name="Titel 3">
            <a:extLst>
              <a:ext uri="{FF2B5EF4-FFF2-40B4-BE49-F238E27FC236}">
                <a16:creationId xmlns:a16="http://schemas.microsoft.com/office/drawing/2014/main" id="{684F57D3-A4C9-4846-A645-1B4E4C67FEEF}"/>
              </a:ext>
            </a:extLst>
          </p:cNvPr>
          <p:cNvSpPr>
            <a:spLocks noGrp="1"/>
          </p:cNvSpPr>
          <p:nvPr>
            <p:ph type="title"/>
            <p:custDataLst>
              <p:tags r:id="rId2"/>
            </p:custDataLst>
          </p:nvPr>
        </p:nvSpPr>
        <p:spPr>
          <a:xfrm>
            <a:off x="1308100" y="468438"/>
            <a:ext cx="10404475" cy="828675"/>
          </a:xfrm>
        </p:spPr>
        <p:txBody>
          <a:bodyPr anchor="t"/>
          <a:lstStyle>
            <a:lvl1pPr>
              <a:defRPr sz="2800"/>
            </a:lvl1pPr>
          </a:lstStyle>
          <a:p>
            <a:r>
              <a:rPr lang="de-DE"/>
              <a:t>Mastertitelformat bearbeiten</a:t>
            </a:r>
            <a:endParaRPr lang="de-AT" dirty="0"/>
          </a:p>
        </p:txBody>
      </p:sp>
      <p:sp>
        <p:nvSpPr>
          <p:cNvPr id="7" name="Tabellenplatzhalter 6">
            <a:extLst>
              <a:ext uri="{FF2B5EF4-FFF2-40B4-BE49-F238E27FC236}">
                <a16:creationId xmlns:a16="http://schemas.microsoft.com/office/drawing/2014/main" id="{16875FCD-3D13-4E90-B3E6-1E014D587D9B}"/>
              </a:ext>
            </a:extLst>
          </p:cNvPr>
          <p:cNvSpPr>
            <a:spLocks noGrp="1"/>
          </p:cNvSpPr>
          <p:nvPr>
            <p:ph type="tbl" sz="quarter" idx="11"/>
            <p:custDataLst>
              <p:tags r:id="rId3"/>
            </p:custDataLst>
          </p:nvPr>
        </p:nvSpPr>
        <p:spPr>
          <a:xfrm>
            <a:off x="1308100" y="1549400"/>
            <a:ext cx="10404475" cy="4175125"/>
          </a:xfrm>
        </p:spPr>
        <p:txBody>
          <a:bodyPr/>
          <a:lstStyle>
            <a:lvl1pPr marL="0" indent="0">
              <a:buNone/>
              <a:defRPr/>
            </a:lvl1pPr>
          </a:lstStyle>
          <a:p>
            <a:r>
              <a:rPr lang="de-DE"/>
              <a:t>Tabelle durch Klicken auf Symbol hinzufügen</a:t>
            </a:r>
            <a:endParaRPr lang="de-AT" dirty="0"/>
          </a:p>
        </p:txBody>
      </p:sp>
      <p:sp>
        <p:nvSpPr>
          <p:cNvPr id="10" name="Textplatzhalter 6">
            <a:extLst>
              <a:ext uri="{FF2B5EF4-FFF2-40B4-BE49-F238E27FC236}">
                <a16:creationId xmlns:a16="http://schemas.microsoft.com/office/drawing/2014/main" id="{17D854DD-9F1E-4B53-A47D-AD1BCFA810A8}"/>
              </a:ext>
            </a:extLst>
          </p:cNvPr>
          <p:cNvSpPr>
            <a:spLocks noGrp="1"/>
          </p:cNvSpPr>
          <p:nvPr>
            <p:ph type="body" sz="quarter" idx="20" hasCustomPrompt="1"/>
            <p:custDataLst>
              <p:tags r:id="rId4"/>
            </p:custDataLst>
          </p:nvPr>
        </p:nvSpPr>
        <p:spPr>
          <a:xfrm>
            <a:off x="1308100" y="5795962"/>
            <a:ext cx="10406836" cy="100013"/>
          </a:xfrm>
        </p:spPr>
        <p:txBody>
          <a:bodyPr anchor="b"/>
          <a:lstStyle>
            <a:lvl1pPr marL="0" indent="0">
              <a:buNone/>
              <a:defRPr sz="800" cap="all" baseline="0"/>
            </a:lvl1pPr>
          </a:lstStyle>
          <a:p>
            <a:pPr marL="0" marR="0" lvl="0" indent="0" algn="l" defTabSz="914400" rtl="0" eaLnBrk="1" fontAlgn="auto" latinLnBrk="0" hangingPunct="1">
              <a:lnSpc>
                <a:spcPct val="90000"/>
              </a:lnSpc>
              <a:spcBef>
                <a:spcPts val="600"/>
              </a:spcBef>
              <a:spcAft>
                <a:spcPts val="0"/>
              </a:spcAft>
              <a:buClr>
                <a:schemeClr val="tx2"/>
              </a:buClr>
              <a:buSzPct val="90000"/>
              <a:buFont typeface="Arial" panose="020B0604020202020204" pitchFamily="34" charset="0"/>
              <a:buNone/>
              <a:tabLst/>
              <a:defRPr/>
            </a:pPr>
            <a:r>
              <a:rPr lang="de-AT" dirty="0"/>
              <a:t>© Copyright-Info, Quelle, …</a:t>
            </a:r>
          </a:p>
        </p:txBody>
      </p:sp>
      <p:sp>
        <p:nvSpPr>
          <p:cNvPr id="6" name="Fußzeilenplatzhalter 5">
            <a:extLst>
              <a:ext uri="{FF2B5EF4-FFF2-40B4-BE49-F238E27FC236}">
                <a16:creationId xmlns:a16="http://schemas.microsoft.com/office/drawing/2014/main" id="{2F46B341-2E3B-48DF-8934-61B25EEE7504}"/>
              </a:ext>
            </a:extLst>
          </p:cNvPr>
          <p:cNvSpPr>
            <a:spLocks noGrp="1"/>
          </p:cNvSpPr>
          <p:nvPr>
            <p:ph type="ftr" sz="quarter" idx="14"/>
          </p:nvPr>
        </p:nvSpPr>
        <p:spPr/>
        <p:txBody>
          <a:bodyPr/>
          <a:lstStyle/>
          <a:p>
            <a:r>
              <a:rPr lang="de-AT"/>
              <a:t>Musterpräsentation | September 2021</a:t>
            </a:r>
            <a:endParaRPr lang="de-AT" dirty="0"/>
          </a:p>
        </p:txBody>
      </p:sp>
      <p:sp>
        <p:nvSpPr>
          <p:cNvPr id="8" name="Foliennummernplatzhalter 7">
            <a:extLst>
              <a:ext uri="{FF2B5EF4-FFF2-40B4-BE49-F238E27FC236}">
                <a16:creationId xmlns:a16="http://schemas.microsoft.com/office/drawing/2014/main" id="{1F6012AB-A28A-4A12-888B-75D0EE4CAC4B}"/>
              </a:ext>
            </a:extLst>
          </p:cNvPr>
          <p:cNvSpPr>
            <a:spLocks noGrp="1"/>
          </p:cNvSpPr>
          <p:nvPr>
            <p:ph type="sldNum" sz="quarter" idx="15"/>
          </p:nvPr>
        </p:nvSpPr>
        <p:spPr/>
        <p:txBody>
          <a:bodyPr/>
          <a:lstStyle/>
          <a:p>
            <a:fld id="{418F7AD7-DC47-44A0-A9D7-F1C17BFD6F09}" type="slidenum">
              <a:rPr lang="de-AT" smtClean="0"/>
              <a:pPr/>
              <a:t>‹Nr.›</a:t>
            </a:fld>
            <a:endParaRPr lang="de-AT" dirty="0"/>
          </a:p>
        </p:txBody>
      </p:sp>
    </p:spTree>
    <p:extLst>
      <p:ext uri="{BB962C8B-B14F-4D97-AF65-F5344CB8AC3E}">
        <p14:creationId xmlns:p14="http://schemas.microsoft.com/office/powerpoint/2010/main" val="293144598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Logo klein - Text und Diagramm">
    <p:spTree>
      <p:nvGrpSpPr>
        <p:cNvPr id="1" name=""/>
        <p:cNvGrpSpPr/>
        <p:nvPr/>
      </p:nvGrpSpPr>
      <p:grpSpPr>
        <a:xfrm>
          <a:off x="0" y="0"/>
          <a:ext cx="0" cy="0"/>
          <a:chOff x="0" y="0"/>
          <a:chExt cx="0" cy="0"/>
        </a:xfrm>
      </p:grpSpPr>
      <p:pic>
        <p:nvPicPr>
          <p:cNvPr id="15" name="Grafik 14">
            <a:extLst>
              <a:ext uri="{FF2B5EF4-FFF2-40B4-BE49-F238E27FC236}">
                <a16:creationId xmlns:a16="http://schemas.microsoft.com/office/drawing/2014/main" id="{3D72A57A-0B88-47A5-963A-6E6CF2A2A799}"/>
              </a:ext>
            </a:extLst>
          </p:cNvPr>
          <p:cNvPicPr>
            <a:picLocks noChangeAspect="1"/>
          </p:cNvPicPr>
          <p:nvPr userDrawn="1">
            <p:custDataLst>
              <p:tags r:id="rId1"/>
            </p:custDataLst>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61963" y="468438"/>
            <a:ext cx="488826" cy="488826"/>
          </a:xfrm>
          <a:prstGeom prst="rect">
            <a:avLst/>
          </a:prstGeom>
        </p:spPr>
      </p:pic>
      <p:sp>
        <p:nvSpPr>
          <p:cNvPr id="2" name="Titel 1">
            <a:extLst>
              <a:ext uri="{FF2B5EF4-FFF2-40B4-BE49-F238E27FC236}">
                <a16:creationId xmlns:a16="http://schemas.microsoft.com/office/drawing/2014/main" id="{9169EF57-E6AB-4B93-AF12-7986543DEC8B}"/>
              </a:ext>
            </a:extLst>
          </p:cNvPr>
          <p:cNvSpPr>
            <a:spLocks noGrp="1"/>
          </p:cNvSpPr>
          <p:nvPr>
            <p:ph type="title"/>
            <p:custDataLst>
              <p:tags r:id="rId2"/>
            </p:custDataLst>
          </p:nvPr>
        </p:nvSpPr>
        <p:spPr>
          <a:xfrm>
            <a:off x="1308423" y="468438"/>
            <a:ext cx="4458966" cy="828675"/>
          </a:xfrm>
        </p:spPr>
        <p:txBody>
          <a:bodyPr anchor="t"/>
          <a:lstStyle>
            <a:lvl1pPr>
              <a:defRPr sz="2800"/>
            </a:lvl1pPr>
          </a:lstStyle>
          <a:p>
            <a:r>
              <a:rPr lang="de-DE"/>
              <a:t>Mastertitelformat bearbeiten</a:t>
            </a:r>
            <a:endParaRPr lang="de-AT" dirty="0"/>
          </a:p>
        </p:txBody>
      </p:sp>
      <p:sp>
        <p:nvSpPr>
          <p:cNvPr id="7" name="Textplatzhalter 6">
            <a:extLst>
              <a:ext uri="{FF2B5EF4-FFF2-40B4-BE49-F238E27FC236}">
                <a16:creationId xmlns:a16="http://schemas.microsoft.com/office/drawing/2014/main" id="{BE736EC6-E18D-421D-815A-07C67D0C5B1D}"/>
              </a:ext>
            </a:extLst>
          </p:cNvPr>
          <p:cNvSpPr>
            <a:spLocks noGrp="1"/>
          </p:cNvSpPr>
          <p:nvPr>
            <p:ph type="body" sz="quarter" idx="11" hasCustomPrompt="1"/>
            <p:custDataLst>
              <p:tags r:id="rId3"/>
            </p:custDataLst>
          </p:nvPr>
        </p:nvSpPr>
        <p:spPr>
          <a:xfrm>
            <a:off x="1308101" y="1549400"/>
            <a:ext cx="4464050" cy="4346575"/>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de-AT" dirty="0"/>
              <a:t>Formatvorlagen des Textmasters bearbeiten</a:t>
            </a:r>
          </a:p>
          <a:p>
            <a:pPr lvl="1"/>
            <a:r>
              <a:rPr lang="de-AT" dirty="0"/>
              <a:t>Zweite Ebene</a:t>
            </a:r>
          </a:p>
          <a:p>
            <a:pPr lvl="2"/>
            <a:r>
              <a:rPr lang="de-AT" dirty="0"/>
              <a:t>Dritte Ebene</a:t>
            </a:r>
          </a:p>
          <a:p>
            <a:pPr lvl="3"/>
            <a:r>
              <a:rPr lang="de-AT" dirty="0"/>
              <a:t>Vierte Ebene</a:t>
            </a:r>
          </a:p>
          <a:p>
            <a:pPr lvl="4"/>
            <a:r>
              <a:rPr lang="de-AT" dirty="0"/>
              <a:t>Fünfte Ebene</a:t>
            </a:r>
          </a:p>
        </p:txBody>
      </p:sp>
      <p:sp>
        <p:nvSpPr>
          <p:cNvPr id="3" name="Diagrammplatzhalter 2">
            <a:extLst>
              <a:ext uri="{FF2B5EF4-FFF2-40B4-BE49-F238E27FC236}">
                <a16:creationId xmlns:a16="http://schemas.microsoft.com/office/drawing/2014/main" id="{32E0DB4B-5F1B-42DD-83CB-F2653DB6A8BB}"/>
              </a:ext>
            </a:extLst>
          </p:cNvPr>
          <p:cNvSpPr>
            <a:spLocks noGrp="1"/>
          </p:cNvSpPr>
          <p:nvPr>
            <p:ph type="chart" sz="quarter" idx="14"/>
            <p:custDataLst>
              <p:tags r:id="rId4"/>
            </p:custDataLst>
          </p:nvPr>
        </p:nvSpPr>
        <p:spPr>
          <a:xfrm>
            <a:off x="6419850" y="468438"/>
            <a:ext cx="5292725" cy="5256087"/>
          </a:xfrm>
        </p:spPr>
        <p:txBody>
          <a:bodyPr/>
          <a:lstStyle>
            <a:lvl1pPr marL="0" indent="0">
              <a:buNone/>
              <a:defRPr/>
            </a:lvl1pPr>
          </a:lstStyle>
          <a:p>
            <a:r>
              <a:rPr lang="de-DE"/>
              <a:t>Diagramm durch Klicken auf Symbol hinzufügen</a:t>
            </a:r>
            <a:endParaRPr lang="de-AT" dirty="0"/>
          </a:p>
        </p:txBody>
      </p:sp>
      <p:sp>
        <p:nvSpPr>
          <p:cNvPr id="11" name="Textplatzhalter 6">
            <a:extLst>
              <a:ext uri="{FF2B5EF4-FFF2-40B4-BE49-F238E27FC236}">
                <a16:creationId xmlns:a16="http://schemas.microsoft.com/office/drawing/2014/main" id="{388F954D-4AA6-43D6-B116-7A4DEFDE530D}"/>
              </a:ext>
            </a:extLst>
          </p:cNvPr>
          <p:cNvSpPr>
            <a:spLocks noGrp="1"/>
          </p:cNvSpPr>
          <p:nvPr>
            <p:ph type="body" sz="quarter" idx="20" hasCustomPrompt="1"/>
            <p:custDataLst>
              <p:tags r:id="rId5"/>
            </p:custDataLst>
          </p:nvPr>
        </p:nvSpPr>
        <p:spPr>
          <a:xfrm>
            <a:off x="6422935" y="5795962"/>
            <a:ext cx="5292000" cy="100013"/>
          </a:xfrm>
        </p:spPr>
        <p:txBody>
          <a:bodyPr anchor="b"/>
          <a:lstStyle>
            <a:lvl1pPr marL="0" indent="0">
              <a:buNone/>
              <a:defRPr sz="800" cap="all" baseline="0"/>
            </a:lvl1pPr>
          </a:lstStyle>
          <a:p>
            <a:pPr marL="0" marR="0" lvl="0" indent="0" algn="l" defTabSz="914400" rtl="0" eaLnBrk="1" fontAlgn="auto" latinLnBrk="0" hangingPunct="1">
              <a:lnSpc>
                <a:spcPct val="90000"/>
              </a:lnSpc>
              <a:spcBef>
                <a:spcPts val="600"/>
              </a:spcBef>
              <a:spcAft>
                <a:spcPts val="0"/>
              </a:spcAft>
              <a:buClr>
                <a:schemeClr val="tx2"/>
              </a:buClr>
              <a:buSzPct val="90000"/>
              <a:buFont typeface="Arial" panose="020B0604020202020204" pitchFamily="34" charset="0"/>
              <a:buNone/>
              <a:tabLst/>
              <a:defRPr/>
            </a:pPr>
            <a:r>
              <a:rPr lang="de-AT" dirty="0"/>
              <a:t>© Copyright-Info, Quelle, …</a:t>
            </a:r>
          </a:p>
        </p:txBody>
      </p:sp>
      <p:sp>
        <p:nvSpPr>
          <p:cNvPr id="6" name="Fußzeilenplatzhalter 5">
            <a:extLst>
              <a:ext uri="{FF2B5EF4-FFF2-40B4-BE49-F238E27FC236}">
                <a16:creationId xmlns:a16="http://schemas.microsoft.com/office/drawing/2014/main" id="{71A1A9BF-3AED-4EFD-900F-A1F61F946FFE}"/>
              </a:ext>
            </a:extLst>
          </p:cNvPr>
          <p:cNvSpPr>
            <a:spLocks noGrp="1"/>
          </p:cNvSpPr>
          <p:nvPr>
            <p:ph type="ftr" sz="quarter" idx="15"/>
          </p:nvPr>
        </p:nvSpPr>
        <p:spPr/>
        <p:txBody>
          <a:bodyPr/>
          <a:lstStyle/>
          <a:p>
            <a:r>
              <a:rPr lang="de-AT"/>
              <a:t>Musterpräsentation | September 2021</a:t>
            </a:r>
            <a:endParaRPr lang="de-AT" dirty="0"/>
          </a:p>
        </p:txBody>
      </p:sp>
      <p:sp>
        <p:nvSpPr>
          <p:cNvPr id="8" name="Foliennummernplatzhalter 7">
            <a:extLst>
              <a:ext uri="{FF2B5EF4-FFF2-40B4-BE49-F238E27FC236}">
                <a16:creationId xmlns:a16="http://schemas.microsoft.com/office/drawing/2014/main" id="{C9AEF1F5-9CB9-45A4-A9BB-5CC1F835C7C6}"/>
              </a:ext>
            </a:extLst>
          </p:cNvPr>
          <p:cNvSpPr>
            <a:spLocks noGrp="1"/>
          </p:cNvSpPr>
          <p:nvPr>
            <p:ph type="sldNum" sz="quarter" idx="16"/>
          </p:nvPr>
        </p:nvSpPr>
        <p:spPr/>
        <p:txBody>
          <a:bodyPr/>
          <a:lstStyle/>
          <a:p>
            <a:fld id="{418F7AD7-DC47-44A0-A9D7-F1C17BFD6F09}" type="slidenum">
              <a:rPr lang="de-AT" smtClean="0"/>
              <a:pPr/>
              <a:t>‹Nr.›</a:t>
            </a:fld>
            <a:endParaRPr lang="de-AT" dirty="0"/>
          </a:p>
        </p:txBody>
      </p:sp>
    </p:spTree>
    <p:extLst>
      <p:ext uri="{BB962C8B-B14F-4D97-AF65-F5344CB8AC3E}">
        <p14:creationId xmlns:p14="http://schemas.microsoft.com/office/powerpoint/2010/main" val="51603220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Kontakt">
    <p:spTree>
      <p:nvGrpSpPr>
        <p:cNvPr id="1" name=""/>
        <p:cNvGrpSpPr/>
        <p:nvPr/>
      </p:nvGrpSpPr>
      <p:grpSpPr>
        <a:xfrm>
          <a:off x="0" y="0"/>
          <a:ext cx="0" cy="0"/>
          <a:chOff x="0" y="0"/>
          <a:chExt cx="0" cy="0"/>
        </a:xfrm>
      </p:grpSpPr>
      <p:pic>
        <p:nvPicPr>
          <p:cNvPr id="41" name="Grafik 40" descr="Logo der Technischen Universität Wien">
            <a:extLst>
              <a:ext uri="{FF2B5EF4-FFF2-40B4-BE49-F238E27FC236}">
                <a16:creationId xmlns:a16="http://schemas.microsoft.com/office/drawing/2014/main" id="{83392F52-F053-4B37-81F1-B63D0DE99D51}"/>
              </a:ext>
            </a:extLst>
          </p:cNvPr>
          <p:cNvPicPr/>
          <p:nvPr userDrawn="1">
            <p:custDataLst>
              <p:tags r:id="rId1"/>
            </p:custDataLst>
          </p:nvPr>
        </p:nvPicPr>
        <p:blipFill>
          <a:blip r:embed="rId5" cstate="print">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468287" y="466725"/>
            <a:ext cx="1939882" cy="734886"/>
          </a:xfrm>
          <a:prstGeom prst="rect">
            <a:avLst/>
          </a:prstGeom>
        </p:spPr>
      </p:pic>
      <p:sp>
        <p:nvSpPr>
          <p:cNvPr id="4" name="Titel 3">
            <a:extLst>
              <a:ext uri="{FF2B5EF4-FFF2-40B4-BE49-F238E27FC236}">
                <a16:creationId xmlns:a16="http://schemas.microsoft.com/office/drawing/2014/main" id="{A12C0C97-07D5-4F96-8247-518187567D1B}"/>
              </a:ext>
            </a:extLst>
          </p:cNvPr>
          <p:cNvSpPr>
            <a:spLocks noGrp="1"/>
          </p:cNvSpPr>
          <p:nvPr>
            <p:ph type="title" hasCustomPrompt="1"/>
            <p:custDataLst>
              <p:tags r:id="rId2"/>
            </p:custDataLst>
          </p:nvPr>
        </p:nvSpPr>
        <p:spPr>
          <a:xfrm>
            <a:off x="1307069" y="1549399"/>
            <a:ext cx="9289494" cy="828675"/>
          </a:xfrm>
        </p:spPr>
        <p:txBody>
          <a:bodyPr/>
          <a:lstStyle>
            <a:lvl1pPr>
              <a:defRPr/>
            </a:lvl1pPr>
          </a:lstStyle>
          <a:p>
            <a:r>
              <a:rPr lang="de-AT"/>
              <a:t>Kontaktinformationen</a:t>
            </a:r>
            <a:endParaRPr lang="de-AT" dirty="0"/>
          </a:p>
        </p:txBody>
      </p:sp>
      <p:sp>
        <p:nvSpPr>
          <p:cNvPr id="3" name="Textplatzhalter 2">
            <a:extLst>
              <a:ext uri="{FF2B5EF4-FFF2-40B4-BE49-F238E27FC236}">
                <a16:creationId xmlns:a16="http://schemas.microsoft.com/office/drawing/2014/main" id="{F233E7E8-1933-4C21-BF6B-D51AF4E4672E}"/>
              </a:ext>
            </a:extLst>
          </p:cNvPr>
          <p:cNvSpPr>
            <a:spLocks noGrp="1"/>
          </p:cNvSpPr>
          <p:nvPr>
            <p:ph type="body" idx="1" hasCustomPrompt="1"/>
            <p:custDataLst>
              <p:tags r:id="rId3"/>
            </p:custDataLst>
          </p:nvPr>
        </p:nvSpPr>
        <p:spPr>
          <a:xfrm>
            <a:off x="1307070" y="3429000"/>
            <a:ext cx="9289494" cy="2455545"/>
          </a:xfrm>
        </p:spPr>
        <p:txBody>
          <a:bodyPr wrap="square" anchor="b">
            <a:noAutofit/>
          </a:bodyPr>
          <a:lstStyle>
            <a:lvl1pPr marL="0" indent="0">
              <a:spcBef>
                <a:spcPts val="0"/>
              </a:spcBef>
              <a:buNone/>
              <a:defRPr sz="2000" b="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AT"/>
              <a:t>Kontaktdaten eingeben</a:t>
            </a:r>
            <a:endParaRPr lang="de-AT" dirty="0"/>
          </a:p>
        </p:txBody>
      </p:sp>
      <p:sp>
        <p:nvSpPr>
          <p:cNvPr id="5" name="Fußzeilenplatzhalter 4">
            <a:extLst>
              <a:ext uri="{FF2B5EF4-FFF2-40B4-BE49-F238E27FC236}">
                <a16:creationId xmlns:a16="http://schemas.microsoft.com/office/drawing/2014/main" id="{BACE00CB-9CCC-4A9D-A758-DD7AA927D5A0}"/>
              </a:ext>
            </a:extLst>
          </p:cNvPr>
          <p:cNvSpPr>
            <a:spLocks noGrp="1"/>
          </p:cNvSpPr>
          <p:nvPr>
            <p:ph type="ftr" sz="quarter" idx="10"/>
          </p:nvPr>
        </p:nvSpPr>
        <p:spPr/>
        <p:txBody>
          <a:bodyPr/>
          <a:lstStyle/>
          <a:p>
            <a:r>
              <a:rPr lang="de-AT"/>
              <a:t>Musterpräsentation | September 2021</a:t>
            </a:r>
            <a:endParaRPr lang="de-AT" dirty="0"/>
          </a:p>
        </p:txBody>
      </p:sp>
      <p:sp>
        <p:nvSpPr>
          <p:cNvPr id="6" name="Foliennummernplatzhalter 5">
            <a:extLst>
              <a:ext uri="{FF2B5EF4-FFF2-40B4-BE49-F238E27FC236}">
                <a16:creationId xmlns:a16="http://schemas.microsoft.com/office/drawing/2014/main" id="{9050ABF1-0BD3-4A46-9EEF-0778B9A7DE4E}"/>
              </a:ext>
            </a:extLst>
          </p:cNvPr>
          <p:cNvSpPr>
            <a:spLocks noGrp="1"/>
          </p:cNvSpPr>
          <p:nvPr>
            <p:ph type="sldNum" sz="quarter" idx="11"/>
          </p:nvPr>
        </p:nvSpPr>
        <p:spPr/>
        <p:txBody>
          <a:bodyPr/>
          <a:lstStyle/>
          <a:p>
            <a:fld id="{418F7AD7-DC47-44A0-A9D7-F1C17BFD6F09}" type="slidenum">
              <a:rPr lang="de-AT" smtClean="0"/>
              <a:pPr/>
              <a:t>‹Nr.›</a:t>
            </a:fld>
            <a:endParaRPr lang="de-AT" dirty="0"/>
          </a:p>
        </p:txBody>
      </p:sp>
    </p:spTree>
    <p:extLst>
      <p:ext uri="{BB962C8B-B14F-4D97-AF65-F5344CB8AC3E}">
        <p14:creationId xmlns:p14="http://schemas.microsoft.com/office/powerpoint/2010/main" val="427435430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5996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ließtext 2-spalting">
    <p:spTree>
      <p:nvGrpSpPr>
        <p:cNvPr id="1" name=""/>
        <p:cNvGrpSpPr/>
        <p:nvPr/>
      </p:nvGrpSpPr>
      <p:grpSpPr>
        <a:xfrm>
          <a:off x="0" y="0"/>
          <a:ext cx="0" cy="0"/>
          <a:chOff x="0" y="0"/>
          <a:chExt cx="0" cy="0"/>
        </a:xfrm>
      </p:grpSpPr>
      <p:pic>
        <p:nvPicPr>
          <p:cNvPr id="42" name="Grafik 41" descr="Logo der Technischen Universität Wien">
            <a:extLst>
              <a:ext uri="{FF2B5EF4-FFF2-40B4-BE49-F238E27FC236}">
                <a16:creationId xmlns:a16="http://schemas.microsoft.com/office/drawing/2014/main" id="{A4D9C9F8-301E-4CFC-8B8A-DEDA2C5FE76E}"/>
              </a:ext>
            </a:extLst>
          </p:cNvPr>
          <p:cNvPicPr/>
          <p:nvPr userDrawn="1">
            <p:custDataLst>
              <p:tags r:id="rId1"/>
            </p:custDataLst>
          </p:nvPr>
        </p:nvPicPr>
        <p:blipFill>
          <a:blip r:embed="rId6" cstate="print">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468287" y="466725"/>
            <a:ext cx="1939882" cy="734886"/>
          </a:xfrm>
          <a:prstGeom prst="rect">
            <a:avLst/>
          </a:prstGeom>
        </p:spPr>
      </p:pic>
      <p:sp>
        <p:nvSpPr>
          <p:cNvPr id="2" name="Titel 1">
            <a:extLst>
              <a:ext uri="{FF2B5EF4-FFF2-40B4-BE49-F238E27FC236}">
                <a16:creationId xmlns:a16="http://schemas.microsoft.com/office/drawing/2014/main" id="{D1800308-609F-43F8-A26B-1C8A6934DB39}"/>
              </a:ext>
            </a:extLst>
          </p:cNvPr>
          <p:cNvSpPr>
            <a:spLocks noGrp="1"/>
          </p:cNvSpPr>
          <p:nvPr>
            <p:ph type="title"/>
            <p:custDataLst>
              <p:tags r:id="rId2"/>
            </p:custDataLst>
          </p:nvPr>
        </p:nvSpPr>
        <p:spPr>
          <a:xfrm>
            <a:off x="1307065" y="1549399"/>
            <a:ext cx="9289498" cy="828675"/>
          </a:xfrm>
        </p:spPr>
        <p:txBody>
          <a:bodyPr/>
          <a:lstStyle/>
          <a:p>
            <a:r>
              <a:rPr lang="de-DE"/>
              <a:t>Mastertitelformat bearbeiten</a:t>
            </a:r>
            <a:endParaRPr lang="de-AT" dirty="0"/>
          </a:p>
        </p:txBody>
      </p:sp>
      <p:sp>
        <p:nvSpPr>
          <p:cNvPr id="3" name="Inhaltsplatzhalter 2">
            <a:extLst>
              <a:ext uri="{FF2B5EF4-FFF2-40B4-BE49-F238E27FC236}">
                <a16:creationId xmlns:a16="http://schemas.microsoft.com/office/drawing/2014/main" id="{229AD4FC-B392-43C1-88AF-11A99A7BAEB9}"/>
              </a:ext>
            </a:extLst>
          </p:cNvPr>
          <p:cNvSpPr>
            <a:spLocks noGrp="1"/>
          </p:cNvSpPr>
          <p:nvPr>
            <p:ph idx="1" hasCustomPrompt="1"/>
            <p:custDataLst>
              <p:tags r:id="rId3"/>
            </p:custDataLst>
          </p:nvPr>
        </p:nvSpPr>
        <p:spPr>
          <a:xfrm>
            <a:off x="1308100" y="2628900"/>
            <a:ext cx="9288463" cy="3095625"/>
          </a:xfrm>
        </p:spPr>
        <p:txBody>
          <a:bodyPr numCol="2" spcCol="540000"/>
          <a:lstStyle>
            <a:lvl1pPr>
              <a:buClr>
                <a:schemeClr val="accent1"/>
              </a:buClr>
              <a:defRPr lang="de-AT" dirty="0"/>
            </a:lvl1pPr>
            <a:lvl2pPr>
              <a:buClr>
                <a:schemeClr val="accent1"/>
              </a:buClr>
              <a:defRPr lang="de-AT" dirty="0"/>
            </a:lvl2pPr>
            <a:lvl3pPr>
              <a:buClr>
                <a:schemeClr val="accent1"/>
              </a:buClr>
              <a:defRPr lang="de-AT" dirty="0"/>
            </a:lvl3pPr>
            <a:lvl4pPr>
              <a:buClr>
                <a:schemeClr val="accent1"/>
              </a:buClr>
              <a:defRPr lang="de-AT" dirty="0"/>
            </a:lvl4pPr>
            <a:lvl5pPr>
              <a:buClr>
                <a:schemeClr val="accent1"/>
              </a:buClr>
              <a:defRPr lang="de-AT" dirty="0"/>
            </a:lvl5pPr>
          </a:lstStyle>
          <a:p>
            <a:pPr lvl="0"/>
            <a:r>
              <a:rPr lang="de-AT" dirty="0"/>
              <a:t>Formatvorlagen des Textmasters bearbeiten</a:t>
            </a:r>
          </a:p>
          <a:p>
            <a:pPr lvl="1"/>
            <a:r>
              <a:rPr lang="de-AT" dirty="0"/>
              <a:t>Zweite Ebene</a:t>
            </a:r>
          </a:p>
          <a:p>
            <a:pPr lvl="2"/>
            <a:r>
              <a:rPr lang="de-AT" dirty="0"/>
              <a:t>Dritte Ebene</a:t>
            </a:r>
          </a:p>
          <a:p>
            <a:pPr lvl="3"/>
            <a:r>
              <a:rPr lang="de-AT" dirty="0"/>
              <a:t>Vierte Ebene</a:t>
            </a:r>
          </a:p>
          <a:p>
            <a:pPr lvl="4"/>
            <a:r>
              <a:rPr lang="de-AT" dirty="0"/>
              <a:t>Fünfte Ebene</a:t>
            </a:r>
          </a:p>
        </p:txBody>
      </p:sp>
      <p:sp>
        <p:nvSpPr>
          <p:cNvPr id="43" name="Textplatzhalter 6">
            <a:extLst>
              <a:ext uri="{FF2B5EF4-FFF2-40B4-BE49-F238E27FC236}">
                <a16:creationId xmlns:a16="http://schemas.microsoft.com/office/drawing/2014/main" id="{E46D94CB-4BAE-48DA-827F-D9056A475D34}"/>
              </a:ext>
            </a:extLst>
          </p:cNvPr>
          <p:cNvSpPr>
            <a:spLocks noGrp="1"/>
          </p:cNvSpPr>
          <p:nvPr>
            <p:ph type="body" sz="quarter" idx="16" hasCustomPrompt="1"/>
            <p:custDataLst>
              <p:tags r:id="rId4"/>
            </p:custDataLst>
          </p:nvPr>
        </p:nvSpPr>
        <p:spPr>
          <a:xfrm>
            <a:off x="1308100" y="5795962"/>
            <a:ext cx="9288463" cy="100013"/>
          </a:xfrm>
        </p:spPr>
        <p:txBody>
          <a:bodyPr anchor="b"/>
          <a:lstStyle>
            <a:lvl1pPr marL="0" indent="0">
              <a:buNone/>
              <a:defRPr sz="800" cap="all" baseline="0"/>
            </a:lvl1pPr>
          </a:lstStyle>
          <a:p>
            <a:pPr marL="0" marR="0" lvl="0" indent="0" algn="l" defTabSz="914400" rtl="0" eaLnBrk="1" fontAlgn="auto" latinLnBrk="0" hangingPunct="1">
              <a:lnSpc>
                <a:spcPct val="90000"/>
              </a:lnSpc>
              <a:spcBef>
                <a:spcPts val="600"/>
              </a:spcBef>
              <a:spcAft>
                <a:spcPts val="0"/>
              </a:spcAft>
              <a:buClr>
                <a:schemeClr val="tx2"/>
              </a:buClr>
              <a:buSzPct val="90000"/>
              <a:buFont typeface="Arial" panose="020B0604020202020204" pitchFamily="34" charset="0"/>
              <a:buNone/>
              <a:tabLst/>
              <a:defRPr/>
            </a:pPr>
            <a:r>
              <a:rPr lang="de-AT" dirty="0"/>
              <a:t>© Copyright-Info, Quelle, …</a:t>
            </a:r>
          </a:p>
        </p:txBody>
      </p:sp>
      <p:sp>
        <p:nvSpPr>
          <p:cNvPr id="5" name="Fußzeilenplatzhalter 4">
            <a:extLst>
              <a:ext uri="{FF2B5EF4-FFF2-40B4-BE49-F238E27FC236}">
                <a16:creationId xmlns:a16="http://schemas.microsoft.com/office/drawing/2014/main" id="{D63E4034-6935-4B71-9A67-0E435E534DEB}"/>
              </a:ext>
            </a:extLst>
          </p:cNvPr>
          <p:cNvSpPr>
            <a:spLocks noGrp="1"/>
          </p:cNvSpPr>
          <p:nvPr>
            <p:ph type="ftr" sz="quarter" idx="14"/>
          </p:nvPr>
        </p:nvSpPr>
        <p:spPr/>
        <p:txBody>
          <a:bodyPr/>
          <a:lstStyle/>
          <a:p>
            <a:r>
              <a:rPr lang="de-AT"/>
              <a:t>Musterpräsentation | September 2021</a:t>
            </a:r>
            <a:endParaRPr lang="de-AT" dirty="0"/>
          </a:p>
        </p:txBody>
      </p:sp>
      <p:sp>
        <p:nvSpPr>
          <p:cNvPr id="6" name="Foliennummernplatzhalter 5">
            <a:extLst>
              <a:ext uri="{FF2B5EF4-FFF2-40B4-BE49-F238E27FC236}">
                <a16:creationId xmlns:a16="http://schemas.microsoft.com/office/drawing/2014/main" id="{1ED50658-ABE2-461D-84EF-37BA96365EA1}"/>
              </a:ext>
            </a:extLst>
          </p:cNvPr>
          <p:cNvSpPr>
            <a:spLocks noGrp="1"/>
          </p:cNvSpPr>
          <p:nvPr>
            <p:ph type="sldNum" sz="quarter" idx="15"/>
          </p:nvPr>
        </p:nvSpPr>
        <p:spPr/>
        <p:txBody>
          <a:bodyPr/>
          <a:lstStyle/>
          <a:p>
            <a:fld id="{418F7AD7-DC47-44A0-A9D7-F1C17BFD6F09}" type="slidenum">
              <a:rPr lang="de-AT" smtClean="0"/>
              <a:pPr/>
              <a:t>‹Nr.›</a:t>
            </a:fld>
            <a:endParaRPr lang="de-AT" dirty="0"/>
          </a:p>
        </p:txBody>
      </p:sp>
    </p:spTree>
    <p:extLst>
      <p:ext uri="{BB962C8B-B14F-4D97-AF65-F5344CB8AC3E}">
        <p14:creationId xmlns:p14="http://schemas.microsoft.com/office/powerpoint/2010/main" val="2305470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44" name="Grafik 43" descr="Logo der Technischen Universität Wien">
            <a:extLst>
              <a:ext uri="{FF2B5EF4-FFF2-40B4-BE49-F238E27FC236}">
                <a16:creationId xmlns:a16="http://schemas.microsoft.com/office/drawing/2014/main" id="{A7466A94-84E9-488D-9FEA-54A799BB8F63}"/>
              </a:ext>
            </a:extLst>
          </p:cNvPr>
          <p:cNvPicPr/>
          <p:nvPr userDrawn="1">
            <p:custDataLst>
              <p:tags r:id="rId1"/>
            </p:custDataLst>
          </p:nvPr>
        </p:nvPicPr>
        <p:blipFill>
          <a:blip r:embed="rId8" cstate="print">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468287" y="466725"/>
            <a:ext cx="1939882" cy="734886"/>
          </a:xfrm>
          <a:prstGeom prst="rect">
            <a:avLst/>
          </a:prstGeom>
        </p:spPr>
      </p:pic>
      <p:sp>
        <p:nvSpPr>
          <p:cNvPr id="5" name="Titel 4">
            <a:extLst>
              <a:ext uri="{FF2B5EF4-FFF2-40B4-BE49-F238E27FC236}">
                <a16:creationId xmlns:a16="http://schemas.microsoft.com/office/drawing/2014/main" id="{7994A365-AC87-4177-BCC2-611ADD06E3C5}"/>
              </a:ext>
            </a:extLst>
          </p:cNvPr>
          <p:cNvSpPr>
            <a:spLocks noGrp="1"/>
          </p:cNvSpPr>
          <p:nvPr>
            <p:ph type="title"/>
            <p:custDataLst>
              <p:tags r:id="rId2"/>
            </p:custDataLst>
          </p:nvPr>
        </p:nvSpPr>
        <p:spPr>
          <a:xfrm>
            <a:off x="1307068" y="1549399"/>
            <a:ext cx="9578419" cy="828675"/>
          </a:xfrm>
        </p:spPr>
        <p:txBody>
          <a:bodyPr/>
          <a:lstStyle/>
          <a:p>
            <a:r>
              <a:rPr lang="de-DE"/>
              <a:t>Mastertitelformat bearbeiten</a:t>
            </a:r>
            <a:endParaRPr lang="de-AT" dirty="0"/>
          </a:p>
        </p:txBody>
      </p:sp>
      <p:sp>
        <p:nvSpPr>
          <p:cNvPr id="8" name="Textplatzhalter 5">
            <a:extLst>
              <a:ext uri="{FF2B5EF4-FFF2-40B4-BE49-F238E27FC236}">
                <a16:creationId xmlns:a16="http://schemas.microsoft.com/office/drawing/2014/main" id="{F29669C5-6473-4DB6-A3D0-5DBCA391D293}"/>
              </a:ext>
            </a:extLst>
          </p:cNvPr>
          <p:cNvSpPr>
            <a:spLocks noGrp="1"/>
          </p:cNvSpPr>
          <p:nvPr>
            <p:ph type="body" sz="quarter" idx="12" hasCustomPrompt="1"/>
            <p:custDataLst>
              <p:tags r:id="rId3"/>
            </p:custDataLst>
          </p:nvPr>
        </p:nvSpPr>
        <p:spPr>
          <a:xfrm>
            <a:off x="1307069" y="2628900"/>
            <a:ext cx="4465081" cy="3103562"/>
          </a:xfrm>
        </p:spPr>
        <p:txBody>
          <a:bodyPr/>
          <a:lstStyle>
            <a:lvl1pPr marL="0" indent="0">
              <a:buClr>
                <a:schemeClr val="tx2"/>
              </a:buClr>
              <a:buNone/>
              <a:defRPr b="1">
                <a:solidFill>
                  <a:schemeClr val="accent1"/>
                </a:solidFill>
              </a:defRPr>
            </a:lvl1pPr>
            <a:lvl2pPr marL="0" indent="0">
              <a:buClr>
                <a:schemeClr val="tx2"/>
              </a:buClr>
              <a:buNone/>
              <a:defRPr b="1"/>
            </a:lvl2pPr>
            <a:lvl3pPr marL="273050" indent="-273050">
              <a:buClr>
                <a:schemeClr val="accent1"/>
              </a:buClr>
              <a:defRPr/>
            </a:lvl3pPr>
            <a:lvl4pPr marL="536575" indent="-268288">
              <a:buClr>
                <a:schemeClr val="accent1"/>
              </a:buClr>
              <a:defRPr/>
            </a:lvl4pPr>
            <a:lvl5pPr marL="809625" indent="-268288">
              <a:buClr>
                <a:schemeClr val="accent1"/>
              </a:buClr>
              <a:defRPr/>
            </a:lvl5pPr>
          </a:lstStyle>
          <a:p>
            <a:pPr lvl="0"/>
            <a:r>
              <a:rPr lang="de-AT" dirty="0"/>
              <a:t>Formatvorlagen des Textmasters bearbeiten</a:t>
            </a:r>
          </a:p>
          <a:p>
            <a:pPr lvl="1"/>
            <a:r>
              <a:rPr lang="de-AT" dirty="0"/>
              <a:t>Zweite Ebene</a:t>
            </a:r>
          </a:p>
          <a:p>
            <a:pPr lvl="2"/>
            <a:r>
              <a:rPr lang="de-AT" dirty="0"/>
              <a:t>Dritte Ebene</a:t>
            </a:r>
          </a:p>
          <a:p>
            <a:pPr lvl="3"/>
            <a:r>
              <a:rPr lang="de-AT" dirty="0"/>
              <a:t>Vierte Ebene</a:t>
            </a:r>
          </a:p>
          <a:p>
            <a:pPr lvl="4"/>
            <a:r>
              <a:rPr lang="de-AT" dirty="0"/>
              <a:t>Fünfte Ebene</a:t>
            </a:r>
          </a:p>
        </p:txBody>
      </p:sp>
      <p:sp>
        <p:nvSpPr>
          <p:cNvPr id="46" name="Textplatzhalter 6">
            <a:extLst>
              <a:ext uri="{FF2B5EF4-FFF2-40B4-BE49-F238E27FC236}">
                <a16:creationId xmlns:a16="http://schemas.microsoft.com/office/drawing/2014/main" id="{914CD1B9-8EAD-4E64-B937-2191518FA7BA}"/>
              </a:ext>
            </a:extLst>
          </p:cNvPr>
          <p:cNvSpPr>
            <a:spLocks noGrp="1"/>
          </p:cNvSpPr>
          <p:nvPr>
            <p:ph type="body" sz="quarter" idx="16" hasCustomPrompt="1"/>
            <p:custDataLst>
              <p:tags r:id="rId4"/>
            </p:custDataLst>
          </p:nvPr>
        </p:nvSpPr>
        <p:spPr>
          <a:xfrm>
            <a:off x="1308100" y="5795962"/>
            <a:ext cx="4464000" cy="100013"/>
          </a:xfrm>
        </p:spPr>
        <p:txBody>
          <a:bodyPr anchor="b"/>
          <a:lstStyle>
            <a:lvl1pPr marL="0" indent="0">
              <a:buNone/>
              <a:defRPr sz="800" cap="all" baseline="0"/>
            </a:lvl1pPr>
          </a:lstStyle>
          <a:p>
            <a:pPr marL="0" marR="0" lvl="0" indent="0" algn="l" defTabSz="914400" rtl="0" eaLnBrk="1" fontAlgn="auto" latinLnBrk="0" hangingPunct="1">
              <a:lnSpc>
                <a:spcPct val="90000"/>
              </a:lnSpc>
              <a:spcBef>
                <a:spcPts val="600"/>
              </a:spcBef>
              <a:spcAft>
                <a:spcPts val="0"/>
              </a:spcAft>
              <a:buClr>
                <a:schemeClr val="tx2"/>
              </a:buClr>
              <a:buSzPct val="90000"/>
              <a:buFont typeface="Arial" panose="020B0604020202020204" pitchFamily="34" charset="0"/>
              <a:buNone/>
              <a:tabLst/>
              <a:defRPr/>
            </a:pPr>
            <a:r>
              <a:rPr lang="de-AT" dirty="0"/>
              <a:t>© Copyright-Info, Quelle, …</a:t>
            </a:r>
          </a:p>
        </p:txBody>
      </p:sp>
      <p:sp>
        <p:nvSpPr>
          <p:cNvPr id="10" name="Textplatzhalter 5">
            <a:extLst>
              <a:ext uri="{FF2B5EF4-FFF2-40B4-BE49-F238E27FC236}">
                <a16:creationId xmlns:a16="http://schemas.microsoft.com/office/drawing/2014/main" id="{3467B23B-DD93-4CED-BBFA-9278E3AD6732}"/>
              </a:ext>
            </a:extLst>
          </p:cNvPr>
          <p:cNvSpPr>
            <a:spLocks noGrp="1"/>
          </p:cNvSpPr>
          <p:nvPr>
            <p:ph type="body" sz="quarter" idx="13" hasCustomPrompt="1"/>
            <p:custDataLst>
              <p:tags r:id="rId5"/>
            </p:custDataLst>
          </p:nvPr>
        </p:nvSpPr>
        <p:spPr>
          <a:xfrm>
            <a:off x="6418246" y="2628900"/>
            <a:ext cx="4465081" cy="3103562"/>
          </a:xfrm>
        </p:spPr>
        <p:txBody>
          <a:bodyPr/>
          <a:lstStyle>
            <a:lvl1pPr marL="0" indent="0">
              <a:buClr>
                <a:schemeClr val="tx2"/>
              </a:buClr>
              <a:buNone/>
              <a:defRPr b="1">
                <a:solidFill>
                  <a:schemeClr val="accent1"/>
                </a:solidFill>
              </a:defRPr>
            </a:lvl1pPr>
            <a:lvl2pPr marL="0" indent="0">
              <a:buClr>
                <a:schemeClr val="tx2"/>
              </a:buClr>
              <a:buNone/>
              <a:defRPr b="1"/>
            </a:lvl2pPr>
            <a:lvl3pPr marL="273050" indent="-273050">
              <a:buClr>
                <a:schemeClr val="accent1"/>
              </a:buClr>
              <a:defRPr/>
            </a:lvl3pPr>
            <a:lvl4pPr marL="536575" indent="-268288">
              <a:buClr>
                <a:schemeClr val="accent1"/>
              </a:buClr>
              <a:defRPr/>
            </a:lvl4pPr>
            <a:lvl5pPr marL="809625" indent="-268288">
              <a:buClr>
                <a:schemeClr val="accent1"/>
              </a:buClr>
              <a:defRPr/>
            </a:lvl5pPr>
          </a:lstStyle>
          <a:p>
            <a:pPr lvl="0"/>
            <a:r>
              <a:rPr lang="de-AT" dirty="0"/>
              <a:t>Formatvorlagen des Textmasters bearbeiten</a:t>
            </a:r>
          </a:p>
          <a:p>
            <a:pPr lvl="1"/>
            <a:r>
              <a:rPr lang="de-AT" dirty="0"/>
              <a:t>Zweite Ebene</a:t>
            </a:r>
          </a:p>
          <a:p>
            <a:pPr lvl="2"/>
            <a:r>
              <a:rPr lang="de-AT" dirty="0"/>
              <a:t>Dritte Ebene</a:t>
            </a:r>
          </a:p>
          <a:p>
            <a:pPr lvl="3"/>
            <a:r>
              <a:rPr lang="de-AT" dirty="0"/>
              <a:t>Vierte Ebene</a:t>
            </a:r>
          </a:p>
          <a:p>
            <a:pPr lvl="4"/>
            <a:r>
              <a:rPr lang="de-AT" dirty="0"/>
              <a:t>Fünfte Ebene</a:t>
            </a:r>
          </a:p>
        </p:txBody>
      </p:sp>
      <p:sp>
        <p:nvSpPr>
          <p:cNvPr id="47" name="Textplatzhalter 6">
            <a:extLst>
              <a:ext uri="{FF2B5EF4-FFF2-40B4-BE49-F238E27FC236}">
                <a16:creationId xmlns:a16="http://schemas.microsoft.com/office/drawing/2014/main" id="{40AACBD9-D144-47D8-BF22-75B6B84380F3}"/>
              </a:ext>
            </a:extLst>
          </p:cNvPr>
          <p:cNvSpPr>
            <a:spLocks noGrp="1"/>
          </p:cNvSpPr>
          <p:nvPr>
            <p:ph type="body" sz="quarter" idx="20" hasCustomPrompt="1"/>
            <p:custDataLst>
              <p:tags r:id="rId6"/>
            </p:custDataLst>
          </p:nvPr>
        </p:nvSpPr>
        <p:spPr>
          <a:xfrm>
            <a:off x="6419327" y="5795962"/>
            <a:ext cx="4464000" cy="100013"/>
          </a:xfrm>
        </p:spPr>
        <p:txBody>
          <a:bodyPr anchor="b"/>
          <a:lstStyle>
            <a:lvl1pPr marL="0" indent="0">
              <a:buNone/>
              <a:defRPr sz="800" cap="all" baseline="0"/>
            </a:lvl1pPr>
          </a:lstStyle>
          <a:p>
            <a:pPr marL="0" marR="0" lvl="0" indent="0" algn="l" defTabSz="914400" rtl="0" eaLnBrk="1" fontAlgn="auto" latinLnBrk="0" hangingPunct="1">
              <a:lnSpc>
                <a:spcPct val="90000"/>
              </a:lnSpc>
              <a:spcBef>
                <a:spcPts val="600"/>
              </a:spcBef>
              <a:spcAft>
                <a:spcPts val="0"/>
              </a:spcAft>
              <a:buClr>
                <a:schemeClr val="tx2"/>
              </a:buClr>
              <a:buSzPct val="90000"/>
              <a:buFont typeface="Arial" panose="020B0604020202020204" pitchFamily="34" charset="0"/>
              <a:buNone/>
              <a:tabLst/>
              <a:defRPr/>
            </a:pPr>
            <a:r>
              <a:rPr lang="de-AT" dirty="0"/>
              <a:t>© Copyright-Info, Quelle, …</a:t>
            </a:r>
          </a:p>
        </p:txBody>
      </p:sp>
      <p:sp>
        <p:nvSpPr>
          <p:cNvPr id="2" name="Fußzeilenplatzhalter 1">
            <a:extLst>
              <a:ext uri="{FF2B5EF4-FFF2-40B4-BE49-F238E27FC236}">
                <a16:creationId xmlns:a16="http://schemas.microsoft.com/office/drawing/2014/main" id="{D634CED7-D00E-4574-8CD5-1FA88AC3EA98}"/>
              </a:ext>
            </a:extLst>
          </p:cNvPr>
          <p:cNvSpPr>
            <a:spLocks noGrp="1"/>
          </p:cNvSpPr>
          <p:nvPr>
            <p:ph type="ftr" sz="quarter" idx="18"/>
          </p:nvPr>
        </p:nvSpPr>
        <p:spPr/>
        <p:txBody>
          <a:bodyPr/>
          <a:lstStyle/>
          <a:p>
            <a:r>
              <a:rPr lang="de-AT"/>
              <a:t>Musterpräsentation | September 2021</a:t>
            </a:r>
            <a:endParaRPr lang="de-AT" dirty="0"/>
          </a:p>
        </p:txBody>
      </p:sp>
      <p:sp>
        <p:nvSpPr>
          <p:cNvPr id="6" name="Foliennummernplatzhalter 5">
            <a:extLst>
              <a:ext uri="{FF2B5EF4-FFF2-40B4-BE49-F238E27FC236}">
                <a16:creationId xmlns:a16="http://schemas.microsoft.com/office/drawing/2014/main" id="{2B125049-6367-4C75-8FB6-5DE528AB6A17}"/>
              </a:ext>
            </a:extLst>
          </p:cNvPr>
          <p:cNvSpPr>
            <a:spLocks noGrp="1"/>
          </p:cNvSpPr>
          <p:nvPr>
            <p:ph type="sldNum" sz="quarter" idx="19"/>
          </p:nvPr>
        </p:nvSpPr>
        <p:spPr/>
        <p:txBody>
          <a:bodyPr/>
          <a:lstStyle/>
          <a:p>
            <a:fld id="{418F7AD7-DC47-44A0-A9D7-F1C17BFD6F09}" type="slidenum">
              <a:rPr lang="de-AT" smtClean="0"/>
              <a:pPr/>
              <a:t>‹Nr.›</a:t>
            </a:fld>
            <a:endParaRPr lang="de-AT" dirty="0"/>
          </a:p>
        </p:txBody>
      </p:sp>
    </p:spTree>
    <p:extLst>
      <p:ext uri="{BB962C8B-B14F-4D97-AF65-F5344CB8AC3E}">
        <p14:creationId xmlns:p14="http://schemas.microsoft.com/office/powerpoint/2010/main" val="1578669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bschnitts-&#10;überschrift">
    <p:spTree>
      <p:nvGrpSpPr>
        <p:cNvPr id="1" name=""/>
        <p:cNvGrpSpPr/>
        <p:nvPr/>
      </p:nvGrpSpPr>
      <p:grpSpPr>
        <a:xfrm>
          <a:off x="0" y="0"/>
          <a:ext cx="0" cy="0"/>
          <a:chOff x="0" y="0"/>
          <a:chExt cx="0" cy="0"/>
        </a:xfrm>
      </p:grpSpPr>
      <p:pic>
        <p:nvPicPr>
          <p:cNvPr id="41" name="Grafik 40" descr="Logo der Technischen Universität Wien">
            <a:extLst>
              <a:ext uri="{FF2B5EF4-FFF2-40B4-BE49-F238E27FC236}">
                <a16:creationId xmlns:a16="http://schemas.microsoft.com/office/drawing/2014/main" id="{F00D7A92-5520-4010-997D-C3C16905376F}"/>
              </a:ext>
            </a:extLst>
          </p:cNvPr>
          <p:cNvPicPr/>
          <p:nvPr userDrawn="1">
            <p:custDataLst>
              <p:tags r:id="rId1"/>
            </p:custDataLst>
          </p:nvPr>
        </p:nvPicPr>
        <p:blipFill>
          <a:blip r:embed="rId5" cstate="print">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468287" y="466725"/>
            <a:ext cx="1939882" cy="734886"/>
          </a:xfrm>
          <a:prstGeom prst="rect">
            <a:avLst/>
          </a:prstGeom>
        </p:spPr>
      </p:pic>
      <p:sp>
        <p:nvSpPr>
          <p:cNvPr id="2" name="Titel 1">
            <a:extLst>
              <a:ext uri="{FF2B5EF4-FFF2-40B4-BE49-F238E27FC236}">
                <a16:creationId xmlns:a16="http://schemas.microsoft.com/office/drawing/2014/main" id="{1241BC17-C220-4886-BD60-87072EB61113}"/>
              </a:ext>
            </a:extLst>
          </p:cNvPr>
          <p:cNvSpPr>
            <a:spLocks noGrp="1"/>
          </p:cNvSpPr>
          <p:nvPr>
            <p:ph type="title"/>
            <p:custDataLst>
              <p:tags r:id="rId2"/>
            </p:custDataLst>
          </p:nvPr>
        </p:nvSpPr>
        <p:spPr>
          <a:xfrm>
            <a:off x="1307065" y="1549399"/>
            <a:ext cx="9269084" cy="828675"/>
          </a:xfrm>
        </p:spPr>
        <p:txBody>
          <a:bodyPr/>
          <a:lstStyle/>
          <a:p>
            <a:r>
              <a:rPr lang="de-DE"/>
              <a:t>Mastertitelformat bearbeiten</a:t>
            </a:r>
            <a:endParaRPr lang="de-AT" dirty="0"/>
          </a:p>
        </p:txBody>
      </p:sp>
      <p:sp>
        <p:nvSpPr>
          <p:cNvPr id="3" name="Textplatzhalter 2">
            <a:extLst>
              <a:ext uri="{FF2B5EF4-FFF2-40B4-BE49-F238E27FC236}">
                <a16:creationId xmlns:a16="http://schemas.microsoft.com/office/drawing/2014/main" id="{F233E7E8-1933-4C21-BF6B-D51AF4E4672E}"/>
              </a:ext>
            </a:extLst>
          </p:cNvPr>
          <p:cNvSpPr>
            <a:spLocks noGrp="1"/>
          </p:cNvSpPr>
          <p:nvPr>
            <p:ph type="body" idx="1"/>
            <p:custDataLst>
              <p:tags r:id="rId3"/>
            </p:custDataLst>
          </p:nvPr>
        </p:nvSpPr>
        <p:spPr>
          <a:xfrm>
            <a:off x="1308100" y="2628900"/>
            <a:ext cx="926908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11" name="Fußzeilenplatzhalter 10">
            <a:extLst>
              <a:ext uri="{FF2B5EF4-FFF2-40B4-BE49-F238E27FC236}">
                <a16:creationId xmlns:a16="http://schemas.microsoft.com/office/drawing/2014/main" id="{A403E22A-F459-43A1-AB6C-BD735B41F161}"/>
              </a:ext>
            </a:extLst>
          </p:cNvPr>
          <p:cNvSpPr>
            <a:spLocks noGrp="1"/>
          </p:cNvSpPr>
          <p:nvPr>
            <p:ph type="ftr" sz="quarter" idx="10"/>
          </p:nvPr>
        </p:nvSpPr>
        <p:spPr/>
        <p:txBody>
          <a:bodyPr/>
          <a:lstStyle/>
          <a:p>
            <a:r>
              <a:rPr lang="de-AT"/>
              <a:t>Musterpräsentation | September 2021</a:t>
            </a:r>
            <a:endParaRPr lang="de-AT" dirty="0"/>
          </a:p>
        </p:txBody>
      </p:sp>
      <p:sp>
        <p:nvSpPr>
          <p:cNvPr id="12" name="Foliennummernplatzhalter 11">
            <a:extLst>
              <a:ext uri="{FF2B5EF4-FFF2-40B4-BE49-F238E27FC236}">
                <a16:creationId xmlns:a16="http://schemas.microsoft.com/office/drawing/2014/main" id="{B833629F-A04C-410B-858F-2375C6E7FB95}"/>
              </a:ext>
            </a:extLst>
          </p:cNvPr>
          <p:cNvSpPr>
            <a:spLocks noGrp="1"/>
          </p:cNvSpPr>
          <p:nvPr>
            <p:ph type="sldNum" sz="quarter" idx="11"/>
          </p:nvPr>
        </p:nvSpPr>
        <p:spPr/>
        <p:txBody>
          <a:bodyPr/>
          <a:lstStyle/>
          <a:p>
            <a:fld id="{418F7AD7-DC47-44A0-A9D7-F1C17BFD6F09}" type="slidenum">
              <a:rPr lang="de-AT" smtClean="0"/>
              <a:pPr/>
              <a:t>‹Nr.›</a:t>
            </a:fld>
            <a:endParaRPr lang="de-AT" dirty="0"/>
          </a:p>
        </p:txBody>
      </p:sp>
    </p:spTree>
    <p:extLst>
      <p:ext uri="{BB962C8B-B14F-4D97-AF65-F5344CB8AC3E}">
        <p14:creationId xmlns:p14="http://schemas.microsoft.com/office/powerpoint/2010/main" val="1957113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Inhalte">
    <p:spTree>
      <p:nvGrpSpPr>
        <p:cNvPr id="1" name=""/>
        <p:cNvGrpSpPr/>
        <p:nvPr/>
      </p:nvGrpSpPr>
      <p:grpSpPr>
        <a:xfrm>
          <a:off x="0" y="0"/>
          <a:ext cx="0" cy="0"/>
          <a:chOff x="0" y="0"/>
          <a:chExt cx="0" cy="0"/>
        </a:xfrm>
      </p:grpSpPr>
      <p:pic>
        <p:nvPicPr>
          <p:cNvPr id="45" name="Grafik 44" descr="Logo der Technischen Universität Wien">
            <a:extLst>
              <a:ext uri="{FF2B5EF4-FFF2-40B4-BE49-F238E27FC236}">
                <a16:creationId xmlns:a16="http://schemas.microsoft.com/office/drawing/2014/main" id="{6EA20A8E-3CA3-4F5D-8861-97A51D3F6533}"/>
              </a:ext>
            </a:extLst>
          </p:cNvPr>
          <p:cNvPicPr/>
          <p:nvPr userDrawn="1">
            <p:custDataLst>
              <p:tags r:id="rId1"/>
            </p:custDataLst>
          </p:nvPr>
        </p:nvPicPr>
        <p:blipFill>
          <a:blip r:embed="rId8" cstate="print">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468287" y="466725"/>
            <a:ext cx="1939882" cy="734886"/>
          </a:xfrm>
          <a:prstGeom prst="rect">
            <a:avLst/>
          </a:prstGeom>
        </p:spPr>
      </p:pic>
      <p:sp>
        <p:nvSpPr>
          <p:cNvPr id="43" name="Titel 42">
            <a:extLst>
              <a:ext uri="{FF2B5EF4-FFF2-40B4-BE49-F238E27FC236}">
                <a16:creationId xmlns:a16="http://schemas.microsoft.com/office/drawing/2014/main" id="{1F24D4FE-3C5E-4183-ACAE-90DCD1944895}"/>
              </a:ext>
            </a:extLst>
          </p:cNvPr>
          <p:cNvSpPr>
            <a:spLocks noGrp="1"/>
          </p:cNvSpPr>
          <p:nvPr>
            <p:ph type="title"/>
            <p:custDataLst>
              <p:tags r:id="rId2"/>
            </p:custDataLst>
          </p:nvPr>
        </p:nvSpPr>
        <p:spPr>
          <a:xfrm>
            <a:off x="1307070" y="1549399"/>
            <a:ext cx="9578418" cy="828675"/>
          </a:xfrm>
        </p:spPr>
        <p:txBody>
          <a:bodyPr/>
          <a:lstStyle/>
          <a:p>
            <a:r>
              <a:rPr lang="de-DE"/>
              <a:t>Mastertitelformat bearbeiten</a:t>
            </a:r>
            <a:endParaRPr lang="de-AT" dirty="0"/>
          </a:p>
        </p:txBody>
      </p:sp>
      <p:sp>
        <p:nvSpPr>
          <p:cNvPr id="3" name="Inhaltsplatzhalter 2">
            <a:extLst>
              <a:ext uri="{FF2B5EF4-FFF2-40B4-BE49-F238E27FC236}">
                <a16:creationId xmlns:a16="http://schemas.microsoft.com/office/drawing/2014/main" id="{F7B43B39-7264-48E0-94D9-E36AC50DAA03}"/>
              </a:ext>
            </a:extLst>
          </p:cNvPr>
          <p:cNvSpPr>
            <a:spLocks noGrp="1"/>
          </p:cNvSpPr>
          <p:nvPr>
            <p:ph sz="half" idx="1" hasCustomPrompt="1"/>
            <p:custDataLst>
              <p:tags r:id="rId3"/>
            </p:custDataLst>
          </p:nvPr>
        </p:nvSpPr>
        <p:spPr>
          <a:xfrm>
            <a:off x="1307069" y="2628900"/>
            <a:ext cx="4465082" cy="3103562"/>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de-AT" dirty="0"/>
              <a:t>Formatvorlagen des Textmasters bearbeiten</a:t>
            </a:r>
          </a:p>
          <a:p>
            <a:pPr lvl="1"/>
            <a:r>
              <a:rPr lang="de-AT" dirty="0"/>
              <a:t>Zweite Ebene</a:t>
            </a:r>
          </a:p>
          <a:p>
            <a:pPr lvl="2"/>
            <a:r>
              <a:rPr lang="de-AT" dirty="0"/>
              <a:t>Dritte Ebene</a:t>
            </a:r>
          </a:p>
          <a:p>
            <a:pPr lvl="3"/>
            <a:r>
              <a:rPr lang="de-AT" dirty="0"/>
              <a:t>Vierte Ebene</a:t>
            </a:r>
          </a:p>
          <a:p>
            <a:pPr lvl="4"/>
            <a:r>
              <a:rPr lang="de-AT" dirty="0"/>
              <a:t>Fünfte Ebene</a:t>
            </a:r>
          </a:p>
        </p:txBody>
      </p:sp>
      <p:sp>
        <p:nvSpPr>
          <p:cNvPr id="44" name="Textplatzhalter 6">
            <a:extLst>
              <a:ext uri="{FF2B5EF4-FFF2-40B4-BE49-F238E27FC236}">
                <a16:creationId xmlns:a16="http://schemas.microsoft.com/office/drawing/2014/main" id="{DBDE5BD8-2226-45B1-BEC6-F35C7B6AF32C}"/>
              </a:ext>
            </a:extLst>
          </p:cNvPr>
          <p:cNvSpPr>
            <a:spLocks noGrp="1"/>
          </p:cNvSpPr>
          <p:nvPr>
            <p:ph type="body" sz="quarter" idx="17" hasCustomPrompt="1"/>
            <p:custDataLst>
              <p:tags r:id="rId4"/>
            </p:custDataLst>
          </p:nvPr>
        </p:nvSpPr>
        <p:spPr>
          <a:xfrm>
            <a:off x="1308099" y="5795962"/>
            <a:ext cx="4464000" cy="100013"/>
          </a:xfrm>
        </p:spPr>
        <p:txBody>
          <a:bodyPr anchor="b"/>
          <a:lstStyle>
            <a:lvl1pPr marL="0" indent="0">
              <a:buNone/>
              <a:defRPr sz="800" cap="all" baseline="0"/>
            </a:lvl1pPr>
          </a:lstStyle>
          <a:p>
            <a:pPr marL="0" marR="0" lvl="0" indent="0" algn="l" defTabSz="914400" rtl="0" eaLnBrk="1" fontAlgn="auto" latinLnBrk="0" hangingPunct="1">
              <a:lnSpc>
                <a:spcPct val="90000"/>
              </a:lnSpc>
              <a:spcBef>
                <a:spcPts val="600"/>
              </a:spcBef>
              <a:spcAft>
                <a:spcPts val="0"/>
              </a:spcAft>
              <a:buClr>
                <a:schemeClr val="tx2"/>
              </a:buClr>
              <a:buSzPct val="90000"/>
              <a:buFont typeface="Arial" panose="020B0604020202020204" pitchFamily="34" charset="0"/>
              <a:buNone/>
              <a:tabLst/>
              <a:defRPr/>
            </a:pPr>
            <a:r>
              <a:rPr lang="de-AT" dirty="0"/>
              <a:t>© Copyright-Info, Quelle, …</a:t>
            </a:r>
          </a:p>
        </p:txBody>
      </p:sp>
      <p:sp>
        <p:nvSpPr>
          <p:cNvPr id="4" name="Inhaltsplatzhalter 3">
            <a:extLst>
              <a:ext uri="{FF2B5EF4-FFF2-40B4-BE49-F238E27FC236}">
                <a16:creationId xmlns:a16="http://schemas.microsoft.com/office/drawing/2014/main" id="{CE90AAD2-686D-442B-A7A1-591C8F14300E}"/>
              </a:ext>
            </a:extLst>
          </p:cNvPr>
          <p:cNvSpPr>
            <a:spLocks noGrp="1"/>
          </p:cNvSpPr>
          <p:nvPr>
            <p:ph sz="half" idx="2" hasCustomPrompt="1"/>
            <p:custDataLst>
              <p:tags r:id="rId5"/>
            </p:custDataLst>
          </p:nvPr>
        </p:nvSpPr>
        <p:spPr>
          <a:xfrm>
            <a:off x="6424937" y="2628900"/>
            <a:ext cx="4459997" cy="3103562"/>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de-AT" dirty="0"/>
              <a:t>Formatvorlagen des Textmasters bearbeiten</a:t>
            </a:r>
          </a:p>
          <a:p>
            <a:pPr lvl="1"/>
            <a:r>
              <a:rPr lang="de-AT" dirty="0"/>
              <a:t>Zweite Ebene</a:t>
            </a:r>
          </a:p>
          <a:p>
            <a:pPr lvl="2"/>
            <a:r>
              <a:rPr lang="de-AT" dirty="0"/>
              <a:t>Dritte Ebene</a:t>
            </a:r>
          </a:p>
          <a:p>
            <a:pPr lvl="3"/>
            <a:r>
              <a:rPr lang="de-AT" dirty="0"/>
              <a:t>Vierte Ebene</a:t>
            </a:r>
          </a:p>
          <a:p>
            <a:pPr lvl="4"/>
            <a:r>
              <a:rPr lang="de-AT" dirty="0"/>
              <a:t>Fünfte Ebene</a:t>
            </a:r>
          </a:p>
        </p:txBody>
      </p:sp>
      <p:sp>
        <p:nvSpPr>
          <p:cNvPr id="47" name="Textplatzhalter 6">
            <a:extLst>
              <a:ext uri="{FF2B5EF4-FFF2-40B4-BE49-F238E27FC236}">
                <a16:creationId xmlns:a16="http://schemas.microsoft.com/office/drawing/2014/main" id="{701ADA35-279E-492B-B021-30E7C8352F7A}"/>
              </a:ext>
            </a:extLst>
          </p:cNvPr>
          <p:cNvSpPr>
            <a:spLocks noGrp="1"/>
          </p:cNvSpPr>
          <p:nvPr>
            <p:ph type="body" sz="quarter" idx="20" hasCustomPrompt="1"/>
            <p:custDataLst>
              <p:tags r:id="rId6"/>
            </p:custDataLst>
          </p:nvPr>
        </p:nvSpPr>
        <p:spPr>
          <a:xfrm>
            <a:off x="6419327" y="5795962"/>
            <a:ext cx="4464000" cy="100013"/>
          </a:xfrm>
        </p:spPr>
        <p:txBody>
          <a:bodyPr anchor="b"/>
          <a:lstStyle>
            <a:lvl1pPr marL="0" indent="0">
              <a:buNone/>
              <a:defRPr sz="800" cap="all" baseline="0"/>
            </a:lvl1pPr>
          </a:lstStyle>
          <a:p>
            <a:pPr marL="0" marR="0" lvl="0" indent="0" algn="l" defTabSz="914400" rtl="0" eaLnBrk="1" fontAlgn="auto" latinLnBrk="0" hangingPunct="1">
              <a:lnSpc>
                <a:spcPct val="90000"/>
              </a:lnSpc>
              <a:spcBef>
                <a:spcPts val="600"/>
              </a:spcBef>
              <a:spcAft>
                <a:spcPts val="0"/>
              </a:spcAft>
              <a:buClr>
                <a:schemeClr val="tx2"/>
              </a:buClr>
              <a:buSzPct val="90000"/>
              <a:buFont typeface="Arial" panose="020B0604020202020204" pitchFamily="34" charset="0"/>
              <a:buNone/>
              <a:tabLst/>
              <a:defRPr/>
            </a:pPr>
            <a:r>
              <a:rPr lang="de-AT" dirty="0"/>
              <a:t>© Copyright-Info, Quelle, …</a:t>
            </a:r>
          </a:p>
        </p:txBody>
      </p:sp>
      <p:sp>
        <p:nvSpPr>
          <p:cNvPr id="2" name="Fußzeilenplatzhalter 1">
            <a:extLst>
              <a:ext uri="{FF2B5EF4-FFF2-40B4-BE49-F238E27FC236}">
                <a16:creationId xmlns:a16="http://schemas.microsoft.com/office/drawing/2014/main" id="{93027492-3CB4-4D02-9A01-189D75146616}"/>
              </a:ext>
            </a:extLst>
          </p:cNvPr>
          <p:cNvSpPr>
            <a:spLocks noGrp="1"/>
          </p:cNvSpPr>
          <p:nvPr>
            <p:ph type="ftr" sz="quarter" idx="15"/>
          </p:nvPr>
        </p:nvSpPr>
        <p:spPr/>
        <p:txBody>
          <a:bodyPr/>
          <a:lstStyle/>
          <a:p>
            <a:r>
              <a:rPr lang="de-AT"/>
              <a:t>Musterpräsentation | September 2021</a:t>
            </a:r>
            <a:endParaRPr lang="de-AT" dirty="0"/>
          </a:p>
        </p:txBody>
      </p:sp>
      <p:sp>
        <p:nvSpPr>
          <p:cNvPr id="6" name="Foliennummernplatzhalter 5">
            <a:extLst>
              <a:ext uri="{FF2B5EF4-FFF2-40B4-BE49-F238E27FC236}">
                <a16:creationId xmlns:a16="http://schemas.microsoft.com/office/drawing/2014/main" id="{8BD27729-9276-4DB3-AF92-EA11DF36B7B7}"/>
              </a:ext>
            </a:extLst>
          </p:cNvPr>
          <p:cNvSpPr>
            <a:spLocks noGrp="1"/>
          </p:cNvSpPr>
          <p:nvPr>
            <p:ph type="sldNum" sz="quarter" idx="16"/>
          </p:nvPr>
        </p:nvSpPr>
        <p:spPr/>
        <p:txBody>
          <a:bodyPr/>
          <a:lstStyle/>
          <a:p>
            <a:fld id="{418F7AD7-DC47-44A0-A9D7-F1C17BFD6F09}" type="slidenum">
              <a:rPr lang="de-AT" smtClean="0"/>
              <a:pPr/>
              <a:t>‹Nr.›</a:t>
            </a:fld>
            <a:endParaRPr lang="de-AT" dirty="0"/>
          </a:p>
        </p:txBody>
      </p:sp>
    </p:spTree>
    <p:extLst>
      <p:ext uri="{BB962C8B-B14F-4D97-AF65-F5344CB8AC3E}">
        <p14:creationId xmlns:p14="http://schemas.microsoft.com/office/powerpoint/2010/main" val="2393690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Inhalte mit Titel und Zwischentitel">
    <p:spTree>
      <p:nvGrpSpPr>
        <p:cNvPr id="1" name=""/>
        <p:cNvGrpSpPr/>
        <p:nvPr/>
      </p:nvGrpSpPr>
      <p:grpSpPr>
        <a:xfrm>
          <a:off x="0" y="0"/>
          <a:ext cx="0" cy="0"/>
          <a:chOff x="0" y="0"/>
          <a:chExt cx="0" cy="0"/>
        </a:xfrm>
      </p:grpSpPr>
      <p:pic>
        <p:nvPicPr>
          <p:cNvPr id="48" name="Grafik 47" descr="Logo der Technischen Universität Wien">
            <a:extLst>
              <a:ext uri="{FF2B5EF4-FFF2-40B4-BE49-F238E27FC236}">
                <a16:creationId xmlns:a16="http://schemas.microsoft.com/office/drawing/2014/main" id="{0070AC2A-BF7C-4825-9DC2-F4E94C492039}"/>
              </a:ext>
            </a:extLst>
          </p:cNvPr>
          <p:cNvPicPr/>
          <p:nvPr userDrawn="1">
            <p:custDataLst>
              <p:tags r:id="rId1"/>
            </p:custDataLst>
          </p:nvPr>
        </p:nvPicPr>
        <p:blipFill>
          <a:blip r:embed="rId9" cstate="print">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468287" y="466725"/>
            <a:ext cx="1939882" cy="734886"/>
          </a:xfrm>
          <a:prstGeom prst="rect">
            <a:avLst/>
          </a:prstGeom>
        </p:spPr>
      </p:pic>
      <p:sp>
        <p:nvSpPr>
          <p:cNvPr id="43" name="Titel 42">
            <a:extLst>
              <a:ext uri="{FF2B5EF4-FFF2-40B4-BE49-F238E27FC236}">
                <a16:creationId xmlns:a16="http://schemas.microsoft.com/office/drawing/2014/main" id="{1F24D4FE-3C5E-4183-ACAE-90DCD1944895}"/>
              </a:ext>
            </a:extLst>
          </p:cNvPr>
          <p:cNvSpPr>
            <a:spLocks noGrp="1"/>
          </p:cNvSpPr>
          <p:nvPr>
            <p:ph type="title"/>
            <p:custDataLst>
              <p:tags r:id="rId2"/>
            </p:custDataLst>
          </p:nvPr>
        </p:nvSpPr>
        <p:spPr>
          <a:xfrm>
            <a:off x="1307070" y="1549399"/>
            <a:ext cx="9578418" cy="828675"/>
          </a:xfrm>
        </p:spPr>
        <p:txBody>
          <a:bodyPr/>
          <a:lstStyle/>
          <a:p>
            <a:r>
              <a:rPr lang="de-DE"/>
              <a:t>Mastertitelformat bearbeiten</a:t>
            </a:r>
            <a:endParaRPr lang="de-AT" dirty="0"/>
          </a:p>
        </p:txBody>
      </p:sp>
      <p:sp>
        <p:nvSpPr>
          <p:cNvPr id="5" name="Textplatzhalter 4">
            <a:extLst>
              <a:ext uri="{FF2B5EF4-FFF2-40B4-BE49-F238E27FC236}">
                <a16:creationId xmlns:a16="http://schemas.microsoft.com/office/drawing/2014/main" id="{EFEDB697-75F4-40C0-9433-E49B99644D2C}"/>
              </a:ext>
            </a:extLst>
          </p:cNvPr>
          <p:cNvSpPr>
            <a:spLocks noGrp="1"/>
          </p:cNvSpPr>
          <p:nvPr>
            <p:ph type="body" sz="quarter" idx="23" hasCustomPrompt="1"/>
            <p:custDataLst>
              <p:tags r:id="rId3"/>
            </p:custDataLst>
          </p:nvPr>
        </p:nvSpPr>
        <p:spPr>
          <a:xfrm>
            <a:off x="1306513" y="2635386"/>
            <a:ext cx="9578975" cy="412400"/>
          </a:xfrm>
        </p:spPr>
        <p:txBody>
          <a:bodyPr vert="horz" lIns="0" tIns="0" rIns="0" bIns="0" rtlCol="0">
            <a:noAutofit/>
          </a:bodyPr>
          <a:lstStyle>
            <a:lvl1pPr>
              <a:defRPr lang="de-DE" b="1" smtClean="0">
                <a:solidFill>
                  <a:schemeClr val="accent1"/>
                </a:solidFill>
              </a:defRPr>
            </a:lvl1pPr>
            <a:lvl2pPr>
              <a:defRPr lang="de-DE" smtClean="0"/>
            </a:lvl2pPr>
            <a:lvl3pPr>
              <a:defRPr lang="de-DE" smtClean="0"/>
            </a:lvl3pPr>
            <a:lvl4pPr>
              <a:defRPr lang="de-DE" smtClean="0"/>
            </a:lvl4pPr>
            <a:lvl5pPr>
              <a:defRPr lang="de-AT"/>
            </a:lvl5pPr>
          </a:lstStyle>
          <a:p>
            <a:pPr marL="0" lvl="0" indent="0">
              <a:buNone/>
            </a:pPr>
            <a:r>
              <a:rPr lang="de-AT" dirty="0"/>
              <a:t>Zwischentitel</a:t>
            </a:r>
          </a:p>
        </p:txBody>
      </p:sp>
      <p:sp>
        <p:nvSpPr>
          <p:cNvPr id="45" name="Inhaltsplatzhalter 2">
            <a:extLst>
              <a:ext uri="{FF2B5EF4-FFF2-40B4-BE49-F238E27FC236}">
                <a16:creationId xmlns:a16="http://schemas.microsoft.com/office/drawing/2014/main" id="{9824CDBD-05FF-44D6-AFB9-1597F69DA601}"/>
              </a:ext>
            </a:extLst>
          </p:cNvPr>
          <p:cNvSpPr>
            <a:spLocks noGrp="1"/>
          </p:cNvSpPr>
          <p:nvPr>
            <p:ph sz="half" idx="21" hasCustomPrompt="1"/>
            <p:custDataLst>
              <p:tags r:id="rId4"/>
            </p:custDataLst>
          </p:nvPr>
        </p:nvSpPr>
        <p:spPr>
          <a:xfrm>
            <a:off x="1307069" y="3047786"/>
            <a:ext cx="4465082" cy="2676739"/>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de-AT" dirty="0"/>
              <a:t>Formatvorlagen des Textmasters bearbeiten</a:t>
            </a:r>
          </a:p>
          <a:p>
            <a:pPr lvl="1"/>
            <a:r>
              <a:rPr lang="de-AT" dirty="0"/>
              <a:t>Zweite Ebene</a:t>
            </a:r>
          </a:p>
          <a:p>
            <a:pPr lvl="2"/>
            <a:r>
              <a:rPr lang="de-AT" dirty="0"/>
              <a:t>Dritte Ebene</a:t>
            </a:r>
          </a:p>
          <a:p>
            <a:pPr lvl="3"/>
            <a:r>
              <a:rPr lang="de-AT" dirty="0"/>
              <a:t>Vierte Ebene</a:t>
            </a:r>
          </a:p>
          <a:p>
            <a:pPr lvl="4"/>
            <a:r>
              <a:rPr lang="de-AT" dirty="0"/>
              <a:t>Fünfte Ebene</a:t>
            </a:r>
          </a:p>
        </p:txBody>
      </p:sp>
      <p:sp>
        <p:nvSpPr>
          <p:cNvPr id="44" name="Textplatzhalter 6">
            <a:extLst>
              <a:ext uri="{FF2B5EF4-FFF2-40B4-BE49-F238E27FC236}">
                <a16:creationId xmlns:a16="http://schemas.microsoft.com/office/drawing/2014/main" id="{4BC4CB93-0EDA-40F6-A82A-7933C7369F62}"/>
              </a:ext>
            </a:extLst>
          </p:cNvPr>
          <p:cNvSpPr>
            <a:spLocks noGrp="1"/>
          </p:cNvSpPr>
          <p:nvPr>
            <p:ph type="body" sz="quarter" idx="17" hasCustomPrompt="1"/>
            <p:custDataLst>
              <p:tags r:id="rId5"/>
            </p:custDataLst>
          </p:nvPr>
        </p:nvSpPr>
        <p:spPr>
          <a:xfrm>
            <a:off x="1308099" y="5795962"/>
            <a:ext cx="4464000" cy="100013"/>
          </a:xfrm>
        </p:spPr>
        <p:txBody>
          <a:bodyPr anchor="b"/>
          <a:lstStyle>
            <a:lvl1pPr marL="0" indent="0">
              <a:buNone/>
              <a:defRPr sz="800" cap="all" baseline="0"/>
            </a:lvl1pPr>
          </a:lstStyle>
          <a:p>
            <a:pPr marL="0" marR="0" lvl="0" indent="0" algn="l" defTabSz="914400" rtl="0" eaLnBrk="1" fontAlgn="auto" latinLnBrk="0" hangingPunct="1">
              <a:lnSpc>
                <a:spcPct val="90000"/>
              </a:lnSpc>
              <a:spcBef>
                <a:spcPts val="600"/>
              </a:spcBef>
              <a:spcAft>
                <a:spcPts val="0"/>
              </a:spcAft>
              <a:buClr>
                <a:schemeClr val="tx2"/>
              </a:buClr>
              <a:buSzPct val="90000"/>
              <a:buFont typeface="Arial" panose="020B0604020202020204" pitchFamily="34" charset="0"/>
              <a:buNone/>
              <a:tabLst/>
              <a:defRPr/>
            </a:pPr>
            <a:r>
              <a:rPr lang="de-AT" dirty="0"/>
              <a:t>© Copyright-Info, Quelle, …</a:t>
            </a:r>
          </a:p>
        </p:txBody>
      </p:sp>
      <p:sp>
        <p:nvSpPr>
          <p:cNvPr id="46" name="Inhaltsplatzhalter 3">
            <a:extLst>
              <a:ext uri="{FF2B5EF4-FFF2-40B4-BE49-F238E27FC236}">
                <a16:creationId xmlns:a16="http://schemas.microsoft.com/office/drawing/2014/main" id="{CF7679A8-5D7D-4C63-A562-FF2DD8258D52}"/>
              </a:ext>
            </a:extLst>
          </p:cNvPr>
          <p:cNvSpPr>
            <a:spLocks noGrp="1"/>
          </p:cNvSpPr>
          <p:nvPr>
            <p:ph sz="half" idx="22" hasCustomPrompt="1"/>
            <p:custDataLst>
              <p:tags r:id="rId6"/>
            </p:custDataLst>
          </p:nvPr>
        </p:nvSpPr>
        <p:spPr>
          <a:xfrm>
            <a:off x="6424937" y="3047786"/>
            <a:ext cx="4459997" cy="2676739"/>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de-AT" dirty="0"/>
              <a:t>Formatvorlagen des Textmasters bearbeiten</a:t>
            </a:r>
          </a:p>
          <a:p>
            <a:pPr lvl="1"/>
            <a:r>
              <a:rPr lang="de-AT" dirty="0"/>
              <a:t>Zweite Ebene</a:t>
            </a:r>
          </a:p>
          <a:p>
            <a:pPr lvl="2"/>
            <a:r>
              <a:rPr lang="de-AT" dirty="0"/>
              <a:t>Dritte Ebene</a:t>
            </a:r>
          </a:p>
          <a:p>
            <a:pPr lvl="3"/>
            <a:r>
              <a:rPr lang="de-AT" dirty="0"/>
              <a:t>Vierte Ebene</a:t>
            </a:r>
          </a:p>
          <a:p>
            <a:pPr lvl="4"/>
            <a:r>
              <a:rPr lang="de-AT" dirty="0"/>
              <a:t>Fünfte Ebene</a:t>
            </a:r>
          </a:p>
        </p:txBody>
      </p:sp>
      <p:sp>
        <p:nvSpPr>
          <p:cNvPr id="47" name="Textplatzhalter 6">
            <a:extLst>
              <a:ext uri="{FF2B5EF4-FFF2-40B4-BE49-F238E27FC236}">
                <a16:creationId xmlns:a16="http://schemas.microsoft.com/office/drawing/2014/main" id="{049E4546-1F5E-4098-86E2-2AC2D6739014}"/>
              </a:ext>
            </a:extLst>
          </p:cNvPr>
          <p:cNvSpPr>
            <a:spLocks noGrp="1"/>
          </p:cNvSpPr>
          <p:nvPr>
            <p:ph type="body" sz="quarter" idx="20" hasCustomPrompt="1"/>
            <p:custDataLst>
              <p:tags r:id="rId7"/>
            </p:custDataLst>
          </p:nvPr>
        </p:nvSpPr>
        <p:spPr>
          <a:xfrm>
            <a:off x="6422935" y="5795962"/>
            <a:ext cx="4464000" cy="100013"/>
          </a:xfrm>
        </p:spPr>
        <p:txBody>
          <a:bodyPr anchor="b"/>
          <a:lstStyle>
            <a:lvl1pPr marL="0" indent="0">
              <a:buNone/>
              <a:defRPr sz="800" cap="all" baseline="0"/>
            </a:lvl1pPr>
          </a:lstStyle>
          <a:p>
            <a:pPr marL="0" marR="0" lvl="0" indent="0" algn="l" defTabSz="914400" rtl="0" eaLnBrk="1" fontAlgn="auto" latinLnBrk="0" hangingPunct="1">
              <a:lnSpc>
                <a:spcPct val="90000"/>
              </a:lnSpc>
              <a:spcBef>
                <a:spcPts val="600"/>
              </a:spcBef>
              <a:spcAft>
                <a:spcPts val="0"/>
              </a:spcAft>
              <a:buClr>
                <a:schemeClr val="tx2"/>
              </a:buClr>
              <a:buSzPct val="90000"/>
              <a:buFont typeface="Arial" panose="020B0604020202020204" pitchFamily="34" charset="0"/>
              <a:buNone/>
              <a:tabLst/>
              <a:defRPr/>
            </a:pPr>
            <a:r>
              <a:rPr lang="de-AT" dirty="0"/>
              <a:t>© Copyright-Info, Quelle, …</a:t>
            </a:r>
          </a:p>
        </p:txBody>
      </p:sp>
      <p:sp>
        <p:nvSpPr>
          <p:cNvPr id="2" name="Fußzeilenplatzhalter 1">
            <a:extLst>
              <a:ext uri="{FF2B5EF4-FFF2-40B4-BE49-F238E27FC236}">
                <a16:creationId xmlns:a16="http://schemas.microsoft.com/office/drawing/2014/main" id="{93027492-3CB4-4D02-9A01-189D75146616}"/>
              </a:ext>
            </a:extLst>
          </p:cNvPr>
          <p:cNvSpPr>
            <a:spLocks noGrp="1"/>
          </p:cNvSpPr>
          <p:nvPr>
            <p:ph type="ftr" sz="quarter" idx="15"/>
          </p:nvPr>
        </p:nvSpPr>
        <p:spPr/>
        <p:txBody>
          <a:bodyPr/>
          <a:lstStyle/>
          <a:p>
            <a:r>
              <a:rPr lang="de-AT"/>
              <a:t>Musterpräsentation | September 2021</a:t>
            </a:r>
            <a:endParaRPr lang="de-AT" dirty="0"/>
          </a:p>
        </p:txBody>
      </p:sp>
      <p:sp>
        <p:nvSpPr>
          <p:cNvPr id="6" name="Foliennummernplatzhalter 5">
            <a:extLst>
              <a:ext uri="{FF2B5EF4-FFF2-40B4-BE49-F238E27FC236}">
                <a16:creationId xmlns:a16="http://schemas.microsoft.com/office/drawing/2014/main" id="{8BD27729-9276-4DB3-AF92-EA11DF36B7B7}"/>
              </a:ext>
            </a:extLst>
          </p:cNvPr>
          <p:cNvSpPr>
            <a:spLocks noGrp="1"/>
          </p:cNvSpPr>
          <p:nvPr>
            <p:ph type="sldNum" sz="quarter" idx="16"/>
          </p:nvPr>
        </p:nvSpPr>
        <p:spPr/>
        <p:txBody>
          <a:bodyPr/>
          <a:lstStyle/>
          <a:p>
            <a:fld id="{418F7AD7-DC47-44A0-A9D7-F1C17BFD6F09}" type="slidenum">
              <a:rPr lang="de-AT" smtClean="0"/>
              <a:pPr/>
              <a:t>‹Nr.›</a:t>
            </a:fld>
            <a:endParaRPr lang="de-AT" dirty="0"/>
          </a:p>
        </p:txBody>
      </p:sp>
    </p:spTree>
    <p:extLst>
      <p:ext uri="{BB962C8B-B14F-4D97-AF65-F5344CB8AC3E}">
        <p14:creationId xmlns:p14="http://schemas.microsoft.com/office/powerpoint/2010/main" val="3912992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 Inhalte">
    <p:spTree>
      <p:nvGrpSpPr>
        <p:cNvPr id="1" name=""/>
        <p:cNvGrpSpPr/>
        <p:nvPr/>
      </p:nvGrpSpPr>
      <p:grpSpPr>
        <a:xfrm>
          <a:off x="0" y="0"/>
          <a:ext cx="0" cy="0"/>
          <a:chOff x="0" y="0"/>
          <a:chExt cx="0" cy="0"/>
        </a:xfrm>
      </p:grpSpPr>
      <p:pic>
        <p:nvPicPr>
          <p:cNvPr id="46" name="Grafik 45" descr="Logo der Technischen Universität Wien">
            <a:extLst>
              <a:ext uri="{FF2B5EF4-FFF2-40B4-BE49-F238E27FC236}">
                <a16:creationId xmlns:a16="http://schemas.microsoft.com/office/drawing/2014/main" id="{04A85C70-7CAB-4F95-9075-BECE02272E9D}"/>
              </a:ext>
            </a:extLst>
          </p:cNvPr>
          <p:cNvPicPr/>
          <p:nvPr userDrawn="1">
            <p:custDataLst>
              <p:tags r:id="rId1"/>
            </p:custDataLst>
          </p:nvPr>
        </p:nvPicPr>
        <p:blipFill>
          <a:blip r:embed="rId10" cstate="print">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468287" y="466725"/>
            <a:ext cx="1939882" cy="734886"/>
          </a:xfrm>
          <a:prstGeom prst="rect">
            <a:avLst/>
          </a:prstGeom>
        </p:spPr>
      </p:pic>
      <p:sp>
        <p:nvSpPr>
          <p:cNvPr id="43" name="Titel 42">
            <a:extLst>
              <a:ext uri="{FF2B5EF4-FFF2-40B4-BE49-F238E27FC236}">
                <a16:creationId xmlns:a16="http://schemas.microsoft.com/office/drawing/2014/main" id="{1F24D4FE-3C5E-4183-ACAE-90DCD1944895}"/>
              </a:ext>
            </a:extLst>
          </p:cNvPr>
          <p:cNvSpPr>
            <a:spLocks noGrp="1"/>
          </p:cNvSpPr>
          <p:nvPr>
            <p:ph type="title"/>
            <p:custDataLst>
              <p:tags r:id="rId2"/>
            </p:custDataLst>
          </p:nvPr>
        </p:nvSpPr>
        <p:spPr>
          <a:xfrm>
            <a:off x="1307070" y="1549399"/>
            <a:ext cx="9578418" cy="828675"/>
          </a:xfrm>
        </p:spPr>
        <p:txBody>
          <a:bodyPr/>
          <a:lstStyle/>
          <a:p>
            <a:r>
              <a:rPr lang="de-DE"/>
              <a:t>Mastertitelformat bearbeiten</a:t>
            </a:r>
            <a:endParaRPr lang="de-AT" dirty="0"/>
          </a:p>
        </p:txBody>
      </p:sp>
      <p:sp>
        <p:nvSpPr>
          <p:cNvPr id="3" name="Inhaltsplatzhalter 2">
            <a:extLst>
              <a:ext uri="{FF2B5EF4-FFF2-40B4-BE49-F238E27FC236}">
                <a16:creationId xmlns:a16="http://schemas.microsoft.com/office/drawing/2014/main" id="{F7B43B39-7264-48E0-94D9-E36AC50DAA03}"/>
              </a:ext>
            </a:extLst>
          </p:cNvPr>
          <p:cNvSpPr>
            <a:spLocks noGrp="1"/>
          </p:cNvSpPr>
          <p:nvPr>
            <p:ph sz="half" idx="1" hasCustomPrompt="1"/>
            <p:custDataLst>
              <p:tags r:id="rId3"/>
            </p:custDataLst>
          </p:nvPr>
        </p:nvSpPr>
        <p:spPr>
          <a:xfrm>
            <a:off x="1307364" y="2628900"/>
            <a:ext cx="2880000" cy="3103562"/>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de-AT" dirty="0"/>
              <a:t>Formatvorlagen des Textmasters bearbeiten</a:t>
            </a:r>
          </a:p>
          <a:p>
            <a:pPr lvl="1"/>
            <a:r>
              <a:rPr lang="de-AT" dirty="0"/>
              <a:t>Zweite Ebene</a:t>
            </a:r>
          </a:p>
          <a:p>
            <a:pPr lvl="2"/>
            <a:r>
              <a:rPr lang="de-AT" dirty="0"/>
              <a:t>Dritte Ebene</a:t>
            </a:r>
          </a:p>
          <a:p>
            <a:pPr lvl="3"/>
            <a:r>
              <a:rPr lang="de-AT" dirty="0"/>
              <a:t>Vierte Ebene</a:t>
            </a:r>
          </a:p>
          <a:p>
            <a:pPr lvl="4"/>
            <a:r>
              <a:rPr lang="de-AT" dirty="0"/>
              <a:t>Fünfte Ebene</a:t>
            </a:r>
          </a:p>
        </p:txBody>
      </p:sp>
      <p:sp>
        <p:nvSpPr>
          <p:cNvPr id="49" name="Textplatzhalter 6">
            <a:extLst>
              <a:ext uri="{FF2B5EF4-FFF2-40B4-BE49-F238E27FC236}">
                <a16:creationId xmlns:a16="http://schemas.microsoft.com/office/drawing/2014/main" id="{6BCE82C1-419A-452A-A896-A11CD5E44833}"/>
              </a:ext>
            </a:extLst>
          </p:cNvPr>
          <p:cNvSpPr>
            <a:spLocks noGrp="1"/>
          </p:cNvSpPr>
          <p:nvPr>
            <p:ph type="body" sz="quarter" idx="18" hasCustomPrompt="1"/>
            <p:custDataLst>
              <p:tags r:id="rId4"/>
            </p:custDataLst>
          </p:nvPr>
        </p:nvSpPr>
        <p:spPr>
          <a:xfrm>
            <a:off x="1308099" y="5795962"/>
            <a:ext cx="2880000" cy="100013"/>
          </a:xfrm>
        </p:spPr>
        <p:txBody>
          <a:bodyPr anchor="b"/>
          <a:lstStyle>
            <a:lvl1pPr marL="0" indent="0">
              <a:buNone/>
              <a:defRPr sz="800" cap="all" baseline="0"/>
            </a:lvl1pPr>
          </a:lstStyle>
          <a:p>
            <a:pPr marL="0" marR="0" lvl="0" indent="0" algn="l" defTabSz="914400" rtl="0" eaLnBrk="1" fontAlgn="auto" latinLnBrk="0" hangingPunct="1">
              <a:lnSpc>
                <a:spcPct val="90000"/>
              </a:lnSpc>
              <a:spcBef>
                <a:spcPts val="600"/>
              </a:spcBef>
              <a:spcAft>
                <a:spcPts val="0"/>
              </a:spcAft>
              <a:buClr>
                <a:schemeClr val="tx2"/>
              </a:buClr>
              <a:buSzPct val="90000"/>
              <a:buFont typeface="Arial" panose="020B0604020202020204" pitchFamily="34" charset="0"/>
              <a:buNone/>
              <a:tabLst/>
              <a:defRPr/>
            </a:pPr>
            <a:r>
              <a:rPr lang="de-AT" dirty="0"/>
              <a:t>© Copyright-Info, Quelle, …</a:t>
            </a:r>
          </a:p>
        </p:txBody>
      </p:sp>
      <p:sp>
        <p:nvSpPr>
          <p:cNvPr id="4" name="Inhaltsplatzhalter 3">
            <a:extLst>
              <a:ext uri="{FF2B5EF4-FFF2-40B4-BE49-F238E27FC236}">
                <a16:creationId xmlns:a16="http://schemas.microsoft.com/office/drawing/2014/main" id="{CE90AAD2-686D-442B-A7A1-591C8F14300E}"/>
              </a:ext>
            </a:extLst>
          </p:cNvPr>
          <p:cNvSpPr>
            <a:spLocks noGrp="1"/>
          </p:cNvSpPr>
          <p:nvPr>
            <p:ph sz="half" idx="2" hasCustomPrompt="1"/>
            <p:custDataLst>
              <p:tags r:id="rId5"/>
            </p:custDataLst>
          </p:nvPr>
        </p:nvSpPr>
        <p:spPr>
          <a:xfrm>
            <a:off x="4656023" y="2628900"/>
            <a:ext cx="2880000" cy="3103562"/>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de-AT" dirty="0"/>
              <a:t>Formatvorlagen des Textmasters bearbeiten</a:t>
            </a:r>
          </a:p>
          <a:p>
            <a:pPr lvl="1"/>
            <a:r>
              <a:rPr lang="de-AT" dirty="0"/>
              <a:t>Zweite Ebene</a:t>
            </a:r>
          </a:p>
          <a:p>
            <a:pPr lvl="2"/>
            <a:r>
              <a:rPr lang="de-AT" dirty="0"/>
              <a:t>Dritte Ebene</a:t>
            </a:r>
          </a:p>
          <a:p>
            <a:pPr lvl="3"/>
            <a:r>
              <a:rPr lang="de-AT" dirty="0"/>
              <a:t>Vierte Ebene</a:t>
            </a:r>
          </a:p>
          <a:p>
            <a:pPr lvl="4"/>
            <a:r>
              <a:rPr lang="de-AT" dirty="0"/>
              <a:t>Fünfte Ebene</a:t>
            </a:r>
          </a:p>
        </p:txBody>
      </p:sp>
      <p:sp>
        <p:nvSpPr>
          <p:cNvPr id="50" name="Textplatzhalter 6">
            <a:extLst>
              <a:ext uri="{FF2B5EF4-FFF2-40B4-BE49-F238E27FC236}">
                <a16:creationId xmlns:a16="http://schemas.microsoft.com/office/drawing/2014/main" id="{60062EA2-CEBE-4CD2-886F-E7499AFB7832}"/>
              </a:ext>
            </a:extLst>
          </p:cNvPr>
          <p:cNvSpPr>
            <a:spLocks noGrp="1"/>
          </p:cNvSpPr>
          <p:nvPr>
            <p:ph type="body" sz="quarter" idx="19" hasCustomPrompt="1"/>
            <p:custDataLst>
              <p:tags r:id="rId6"/>
            </p:custDataLst>
          </p:nvPr>
        </p:nvSpPr>
        <p:spPr>
          <a:xfrm>
            <a:off x="4656023" y="5795962"/>
            <a:ext cx="2880000" cy="100013"/>
          </a:xfrm>
        </p:spPr>
        <p:txBody>
          <a:bodyPr anchor="b"/>
          <a:lstStyle>
            <a:lvl1pPr marL="0" indent="0">
              <a:buNone/>
              <a:defRPr sz="800" cap="all" baseline="0"/>
            </a:lvl1pPr>
          </a:lstStyle>
          <a:p>
            <a:pPr marL="0" marR="0" lvl="0" indent="0" algn="l" defTabSz="914400" rtl="0" eaLnBrk="1" fontAlgn="auto" latinLnBrk="0" hangingPunct="1">
              <a:lnSpc>
                <a:spcPct val="90000"/>
              </a:lnSpc>
              <a:spcBef>
                <a:spcPts val="600"/>
              </a:spcBef>
              <a:spcAft>
                <a:spcPts val="0"/>
              </a:spcAft>
              <a:buClr>
                <a:schemeClr val="tx2"/>
              </a:buClr>
              <a:buSzPct val="90000"/>
              <a:buFont typeface="Arial" panose="020B0604020202020204" pitchFamily="34" charset="0"/>
              <a:buNone/>
              <a:tabLst/>
              <a:defRPr/>
            </a:pPr>
            <a:r>
              <a:rPr lang="de-AT" dirty="0"/>
              <a:t>© Copyright-Info, Quelle, …</a:t>
            </a:r>
          </a:p>
        </p:txBody>
      </p:sp>
      <p:sp>
        <p:nvSpPr>
          <p:cNvPr id="44" name="Inhaltsplatzhalter 3">
            <a:extLst>
              <a:ext uri="{FF2B5EF4-FFF2-40B4-BE49-F238E27FC236}">
                <a16:creationId xmlns:a16="http://schemas.microsoft.com/office/drawing/2014/main" id="{835A0ABB-9EF3-4E9D-B6E8-3A64CA54EFA3}"/>
              </a:ext>
            </a:extLst>
          </p:cNvPr>
          <p:cNvSpPr>
            <a:spLocks noGrp="1"/>
          </p:cNvSpPr>
          <p:nvPr>
            <p:ph sz="half" idx="17" hasCustomPrompt="1"/>
            <p:custDataLst>
              <p:tags r:id="rId7"/>
            </p:custDataLst>
          </p:nvPr>
        </p:nvSpPr>
        <p:spPr>
          <a:xfrm>
            <a:off x="8004683" y="2628900"/>
            <a:ext cx="2880000" cy="3103562"/>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de-AT" dirty="0"/>
              <a:t>Formatvorlagen des Textmasters bearbeiten</a:t>
            </a:r>
          </a:p>
          <a:p>
            <a:pPr lvl="1"/>
            <a:r>
              <a:rPr lang="de-AT" dirty="0"/>
              <a:t>Zweite Ebene</a:t>
            </a:r>
          </a:p>
          <a:p>
            <a:pPr lvl="2"/>
            <a:r>
              <a:rPr lang="de-AT" dirty="0"/>
              <a:t>Dritte Ebene</a:t>
            </a:r>
          </a:p>
          <a:p>
            <a:pPr lvl="3"/>
            <a:r>
              <a:rPr lang="de-AT" dirty="0"/>
              <a:t>Vierte Ebene</a:t>
            </a:r>
          </a:p>
          <a:p>
            <a:pPr lvl="4"/>
            <a:r>
              <a:rPr lang="de-AT" dirty="0"/>
              <a:t>Fünfte Ebene</a:t>
            </a:r>
          </a:p>
        </p:txBody>
      </p:sp>
      <p:sp>
        <p:nvSpPr>
          <p:cNvPr id="51" name="Textplatzhalter 6">
            <a:extLst>
              <a:ext uri="{FF2B5EF4-FFF2-40B4-BE49-F238E27FC236}">
                <a16:creationId xmlns:a16="http://schemas.microsoft.com/office/drawing/2014/main" id="{8A0E8162-B812-4DFA-A815-61AA72E5C157}"/>
              </a:ext>
            </a:extLst>
          </p:cNvPr>
          <p:cNvSpPr>
            <a:spLocks noGrp="1"/>
          </p:cNvSpPr>
          <p:nvPr>
            <p:ph type="body" sz="quarter" idx="20" hasCustomPrompt="1"/>
            <p:custDataLst>
              <p:tags r:id="rId8"/>
            </p:custDataLst>
          </p:nvPr>
        </p:nvSpPr>
        <p:spPr>
          <a:xfrm>
            <a:off x="8003901" y="5795962"/>
            <a:ext cx="2880000" cy="100013"/>
          </a:xfrm>
        </p:spPr>
        <p:txBody>
          <a:bodyPr anchor="b"/>
          <a:lstStyle>
            <a:lvl1pPr marL="0" indent="0">
              <a:buNone/>
              <a:defRPr sz="800" cap="all" baseline="0"/>
            </a:lvl1pPr>
          </a:lstStyle>
          <a:p>
            <a:pPr marL="0" marR="0" lvl="0" indent="0" algn="l" defTabSz="914400" rtl="0" eaLnBrk="1" fontAlgn="auto" latinLnBrk="0" hangingPunct="1">
              <a:lnSpc>
                <a:spcPct val="90000"/>
              </a:lnSpc>
              <a:spcBef>
                <a:spcPts val="600"/>
              </a:spcBef>
              <a:spcAft>
                <a:spcPts val="0"/>
              </a:spcAft>
              <a:buClr>
                <a:schemeClr val="tx2"/>
              </a:buClr>
              <a:buSzPct val="90000"/>
              <a:buFont typeface="Arial" panose="020B0604020202020204" pitchFamily="34" charset="0"/>
              <a:buNone/>
              <a:tabLst/>
              <a:defRPr/>
            </a:pPr>
            <a:r>
              <a:rPr lang="de-AT" dirty="0"/>
              <a:t>© Copyright-Info, Quelle, …</a:t>
            </a:r>
          </a:p>
        </p:txBody>
      </p:sp>
      <p:sp>
        <p:nvSpPr>
          <p:cNvPr id="2" name="Fußzeilenplatzhalter 1">
            <a:extLst>
              <a:ext uri="{FF2B5EF4-FFF2-40B4-BE49-F238E27FC236}">
                <a16:creationId xmlns:a16="http://schemas.microsoft.com/office/drawing/2014/main" id="{93027492-3CB4-4D02-9A01-189D75146616}"/>
              </a:ext>
            </a:extLst>
          </p:cNvPr>
          <p:cNvSpPr>
            <a:spLocks noGrp="1"/>
          </p:cNvSpPr>
          <p:nvPr>
            <p:ph type="ftr" sz="quarter" idx="15"/>
          </p:nvPr>
        </p:nvSpPr>
        <p:spPr/>
        <p:txBody>
          <a:bodyPr/>
          <a:lstStyle/>
          <a:p>
            <a:r>
              <a:rPr lang="de-AT"/>
              <a:t>Musterpräsentation | September 2021</a:t>
            </a:r>
            <a:endParaRPr lang="de-AT" dirty="0"/>
          </a:p>
        </p:txBody>
      </p:sp>
      <p:sp>
        <p:nvSpPr>
          <p:cNvPr id="6" name="Foliennummernplatzhalter 5">
            <a:extLst>
              <a:ext uri="{FF2B5EF4-FFF2-40B4-BE49-F238E27FC236}">
                <a16:creationId xmlns:a16="http://schemas.microsoft.com/office/drawing/2014/main" id="{8BD27729-9276-4DB3-AF92-EA11DF36B7B7}"/>
              </a:ext>
            </a:extLst>
          </p:cNvPr>
          <p:cNvSpPr>
            <a:spLocks noGrp="1"/>
          </p:cNvSpPr>
          <p:nvPr>
            <p:ph type="sldNum" sz="quarter" idx="16"/>
          </p:nvPr>
        </p:nvSpPr>
        <p:spPr/>
        <p:txBody>
          <a:bodyPr/>
          <a:lstStyle/>
          <a:p>
            <a:fld id="{418F7AD7-DC47-44A0-A9D7-F1C17BFD6F09}" type="slidenum">
              <a:rPr lang="de-AT" smtClean="0"/>
              <a:pPr/>
              <a:t>‹Nr.›</a:t>
            </a:fld>
            <a:endParaRPr lang="de-AT" dirty="0"/>
          </a:p>
        </p:txBody>
      </p:sp>
    </p:spTree>
    <p:extLst>
      <p:ext uri="{BB962C8B-B14F-4D97-AF65-F5344CB8AC3E}">
        <p14:creationId xmlns:p14="http://schemas.microsoft.com/office/powerpoint/2010/main" val="2789034713"/>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ags" Target="../tags/tag6.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ags" Target="../tags/tag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ags" Target="../tags/tag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ags" Target="../tags/tag2.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8EEE1EB9-F30E-41CC-A5EA-1BB4036EAE50}"/>
              </a:ext>
            </a:extLst>
          </p:cNvPr>
          <p:cNvSpPr>
            <a:spLocks noGrp="1"/>
          </p:cNvSpPr>
          <p:nvPr userDrawn="1">
            <p:ph type="title"/>
            <p:custDataLst>
              <p:tags r:id="rId35"/>
            </p:custDataLst>
          </p:nvPr>
        </p:nvSpPr>
        <p:spPr bwMode="gray">
          <a:xfrm>
            <a:off x="1307069" y="1549399"/>
            <a:ext cx="10405506" cy="828675"/>
          </a:xfrm>
          <a:prstGeom prst="rect">
            <a:avLst/>
          </a:prstGeom>
        </p:spPr>
        <p:txBody>
          <a:bodyPr vert="horz" lIns="0" tIns="0" rIns="0" bIns="0" rtlCol="0" anchor="b">
            <a:noAutofit/>
          </a:bodyPr>
          <a:lstStyle/>
          <a:p>
            <a:r>
              <a:rPr lang="de-AT" dirty="0"/>
              <a:t>Mastertitelformat bearbeiten</a:t>
            </a:r>
          </a:p>
        </p:txBody>
      </p:sp>
      <p:sp>
        <p:nvSpPr>
          <p:cNvPr id="3" name="Textplatzhalter 2">
            <a:extLst>
              <a:ext uri="{FF2B5EF4-FFF2-40B4-BE49-F238E27FC236}">
                <a16:creationId xmlns:a16="http://schemas.microsoft.com/office/drawing/2014/main" id="{E2201E79-C3C6-4E96-894F-E05A4B90D1FF}"/>
              </a:ext>
            </a:extLst>
          </p:cNvPr>
          <p:cNvSpPr>
            <a:spLocks noGrp="1"/>
          </p:cNvSpPr>
          <p:nvPr userDrawn="1">
            <p:ph type="body" idx="1"/>
            <p:custDataLst>
              <p:tags r:id="rId36"/>
            </p:custDataLst>
          </p:nvPr>
        </p:nvSpPr>
        <p:spPr bwMode="gray">
          <a:xfrm>
            <a:off x="1308100" y="2628901"/>
            <a:ext cx="10404474" cy="3086100"/>
          </a:xfrm>
          <a:prstGeom prst="rect">
            <a:avLst/>
          </a:prstGeom>
        </p:spPr>
        <p:txBody>
          <a:bodyPr vert="horz" lIns="0" tIns="0" rIns="0" bIns="0" rtlCol="0">
            <a:noAutofit/>
          </a:bodyPr>
          <a:lstStyle/>
          <a:p>
            <a:pPr lvl="0"/>
            <a:r>
              <a:rPr lang="de-AT" dirty="0"/>
              <a:t>Mastertextformat bearbeiten </a:t>
            </a:r>
          </a:p>
          <a:p>
            <a:pPr lvl="1"/>
            <a:r>
              <a:rPr lang="de-AT" dirty="0"/>
              <a:t>Zweite Ebene</a:t>
            </a:r>
          </a:p>
          <a:p>
            <a:pPr lvl="2"/>
            <a:r>
              <a:rPr lang="de-AT" dirty="0"/>
              <a:t>Dritte Ebene</a:t>
            </a:r>
          </a:p>
          <a:p>
            <a:pPr lvl="3"/>
            <a:r>
              <a:rPr lang="de-AT" dirty="0"/>
              <a:t>Vierte Ebene</a:t>
            </a:r>
          </a:p>
          <a:p>
            <a:pPr lvl="4"/>
            <a:r>
              <a:rPr lang="de-AT" dirty="0"/>
              <a:t>Fünfte Ebene</a:t>
            </a:r>
          </a:p>
        </p:txBody>
      </p:sp>
      <p:sp>
        <p:nvSpPr>
          <p:cNvPr id="56" name="Rechteck 55">
            <a:extLst>
              <a:ext uri="{FF2B5EF4-FFF2-40B4-BE49-F238E27FC236}">
                <a16:creationId xmlns:a16="http://schemas.microsoft.com/office/drawing/2014/main" id="{AB4FDE39-4A0A-4D44-BA64-FAA4243A19D6}"/>
              </a:ext>
              <a:ext uri="{C183D7F6-B498-43B3-948B-1728B52AA6E4}">
                <adec:decorative xmlns:adec="http://schemas.microsoft.com/office/drawing/2017/decorative" val="1"/>
              </a:ext>
            </a:extLst>
          </p:cNvPr>
          <p:cNvSpPr/>
          <p:nvPr userDrawn="1">
            <p:custDataLst>
              <p:tags r:id="rId37"/>
            </p:custDataLst>
          </p:nvPr>
        </p:nvSpPr>
        <p:spPr>
          <a:xfrm>
            <a:off x="0" y="6235700"/>
            <a:ext cx="12192000" cy="6223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de-AT" dirty="0"/>
          </a:p>
        </p:txBody>
      </p:sp>
      <p:sp>
        <p:nvSpPr>
          <p:cNvPr id="7" name="Fußzeilenplatzhalter 6">
            <a:extLst>
              <a:ext uri="{FF2B5EF4-FFF2-40B4-BE49-F238E27FC236}">
                <a16:creationId xmlns:a16="http://schemas.microsoft.com/office/drawing/2014/main" id="{05777435-05C2-4B0D-8378-14DDFE4EBDAF}"/>
              </a:ext>
              <a:ext uri="{C183D7F6-B498-43B3-948B-1728B52AA6E4}">
                <adec:decorative xmlns:adec="http://schemas.microsoft.com/office/drawing/2017/decorative" val="1"/>
              </a:ext>
            </a:extLst>
          </p:cNvPr>
          <p:cNvSpPr>
            <a:spLocks noGrp="1"/>
          </p:cNvSpPr>
          <p:nvPr>
            <p:ph type="ftr" sz="quarter" idx="3"/>
            <p:custDataLst>
              <p:tags r:id="rId38"/>
            </p:custDataLst>
          </p:nvPr>
        </p:nvSpPr>
        <p:spPr bwMode="white">
          <a:xfrm>
            <a:off x="461963" y="6385768"/>
            <a:ext cx="10134600" cy="288000"/>
          </a:xfrm>
          <a:prstGeom prst="rect">
            <a:avLst/>
          </a:prstGeom>
        </p:spPr>
        <p:txBody>
          <a:bodyPr vert="horz" lIns="0" tIns="0" rIns="0" bIns="0" rtlCol="0" anchor="ctr"/>
          <a:lstStyle>
            <a:lvl1pPr algn="l">
              <a:defRPr sz="1200" b="0">
                <a:solidFill>
                  <a:schemeClr val="bg1"/>
                </a:solidFill>
              </a:defRPr>
            </a:lvl1pPr>
          </a:lstStyle>
          <a:p>
            <a:r>
              <a:rPr lang="de-AT"/>
              <a:t>Musterpräsentation | September 2021</a:t>
            </a:r>
            <a:endParaRPr lang="de-AT" dirty="0"/>
          </a:p>
        </p:txBody>
      </p:sp>
      <p:sp>
        <p:nvSpPr>
          <p:cNvPr id="6" name="Foliennummernplatzhalter 5">
            <a:extLst>
              <a:ext uri="{FF2B5EF4-FFF2-40B4-BE49-F238E27FC236}">
                <a16:creationId xmlns:a16="http://schemas.microsoft.com/office/drawing/2014/main" id="{CD7DA86F-8392-48F1-84B2-3D91C8489FAC}"/>
              </a:ext>
            </a:extLst>
          </p:cNvPr>
          <p:cNvSpPr>
            <a:spLocks noGrp="1"/>
          </p:cNvSpPr>
          <p:nvPr userDrawn="1">
            <p:ph type="sldNum" sz="quarter" idx="4"/>
            <p:custDataLst>
              <p:tags r:id="rId39"/>
            </p:custDataLst>
          </p:nvPr>
        </p:nvSpPr>
        <p:spPr bwMode="white">
          <a:xfrm>
            <a:off x="10885488" y="6385768"/>
            <a:ext cx="827086" cy="288000"/>
          </a:xfrm>
          <a:prstGeom prst="rect">
            <a:avLst/>
          </a:prstGeom>
        </p:spPr>
        <p:txBody>
          <a:bodyPr vert="horz" lIns="0" tIns="0" rIns="0" bIns="0" rtlCol="0" anchor="ctr"/>
          <a:lstStyle>
            <a:lvl1pPr algn="r">
              <a:defRPr sz="1200">
                <a:solidFill>
                  <a:schemeClr val="bg1"/>
                </a:solidFill>
              </a:defRPr>
            </a:lvl1pPr>
          </a:lstStyle>
          <a:p>
            <a:fld id="{418F7AD7-DC47-44A0-A9D7-F1C17BFD6F09}" type="slidenum">
              <a:rPr lang="de-AT" smtClean="0"/>
              <a:pPr/>
              <a:t>‹Nr.›</a:t>
            </a:fld>
            <a:endParaRPr lang="de-AT" dirty="0"/>
          </a:p>
        </p:txBody>
      </p:sp>
    </p:spTree>
    <p:extLst>
      <p:ext uri="{BB962C8B-B14F-4D97-AF65-F5344CB8AC3E}">
        <p14:creationId xmlns:p14="http://schemas.microsoft.com/office/powerpoint/2010/main" val="2062784391"/>
      </p:ext>
    </p:extLst>
  </p:cSld>
  <p:clrMap bg1="lt1" tx1="dk1" bg2="lt2" tx2="dk2" accent1="accent1" accent2="accent2" accent3="accent3" accent4="accent4" accent5="accent5" accent6="accent6" hlink="hlink" folHlink="folHlink"/>
  <p:sldLayoutIdLst>
    <p:sldLayoutId id="2147483649" r:id="rId1"/>
    <p:sldLayoutId id="2147483663" r:id="rId2"/>
    <p:sldLayoutId id="2147483650" r:id="rId3"/>
    <p:sldLayoutId id="2147483667" r:id="rId4"/>
    <p:sldLayoutId id="2147483708" r:id="rId5"/>
    <p:sldLayoutId id="2147483651" r:id="rId6"/>
    <p:sldLayoutId id="2147483652" r:id="rId7"/>
    <p:sldLayoutId id="2147483752" r:id="rId8"/>
    <p:sldLayoutId id="2147483744" r:id="rId9"/>
    <p:sldLayoutId id="2147483666" r:id="rId10"/>
    <p:sldLayoutId id="2147483668" r:id="rId11"/>
    <p:sldLayoutId id="2147483669" r:id="rId12"/>
    <p:sldLayoutId id="2147483670" r:id="rId13"/>
    <p:sldLayoutId id="2147483671" r:id="rId14"/>
    <p:sldLayoutId id="2147483673" r:id="rId15"/>
    <p:sldLayoutId id="2147483745" r:id="rId16"/>
    <p:sldLayoutId id="2147483738" r:id="rId17"/>
    <p:sldLayoutId id="2147483735" r:id="rId18"/>
    <p:sldLayoutId id="2147483736" r:id="rId19"/>
    <p:sldLayoutId id="2147483737" r:id="rId20"/>
    <p:sldLayoutId id="2147483725" r:id="rId21"/>
    <p:sldLayoutId id="2147483726" r:id="rId22"/>
    <p:sldLayoutId id="2147483727" r:id="rId23"/>
    <p:sldLayoutId id="2147483729" r:id="rId24"/>
    <p:sldLayoutId id="2147483730" r:id="rId25"/>
    <p:sldLayoutId id="2147483751" r:id="rId26"/>
    <p:sldLayoutId id="2147483746" r:id="rId27"/>
    <p:sldLayoutId id="2147483731" r:id="rId28"/>
    <p:sldLayoutId id="2147483732" r:id="rId29"/>
    <p:sldLayoutId id="2147483733" r:id="rId30"/>
    <p:sldLayoutId id="2147483734" r:id="rId31"/>
    <p:sldLayoutId id="2147483707" r:id="rId32"/>
    <p:sldLayoutId id="2147483655" r:id="rId33"/>
  </p:sldLayoutIdLst>
  <p:hf hdr="0" dt="0"/>
  <p:txStyles>
    <p:title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p:titleStyle>
    <p:bodyStyle>
      <a:lvl1pPr marL="270000" indent="-270000" algn="l" defTabSz="914400" rtl="0" eaLnBrk="1" latinLnBrk="0" hangingPunct="1">
        <a:lnSpc>
          <a:spcPct val="90000"/>
        </a:lnSpc>
        <a:spcBef>
          <a:spcPts val="600"/>
        </a:spcBef>
        <a:buClr>
          <a:schemeClr val="accent1"/>
        </a:buClr>
        <a:buSzPct val="90000"/>
        <a:buFont typeface="Arial" panose="020B0604020202020204" pitchFamily="34" charset="0"/>
        <a:buChar char="■"/>
        <a:defRPr sz="2200" b="0" kern="1200">
          <a:solidFill>
            <a:schemeClr val="tx1"/>
          </a:solidFill>
          <a:latin typeface="+mn-lt"/>
          <a:ea typeface="+mn-ea"/>
          <a:cs typeface="+mn-cs"/>
        </a:defRPr>
      </a:lvl1pPr>
      <a:lvl2pPr marL="533400" indent="-271463" algn="l" defTabSz="914400" rtl="0" eaLnBrk="1" latinLnBrk="0" hangingPunct="1">
        <a:lnSpc>
          <a:spcPct val="90000"/>
        </a:lnSpc>
        <a:spcBef>
          <a:spcPts val="400"/>
        </a:spcBef>
        <a:buClr>
          <a:schemeClr val="accent1"/>
        </a:buClr>
        <a:buSzPct val="90000"/>
        <a:buFont typeface="Arial" panose="020B0604020202020204" pitchFamily="34" charset="0"/>
        <a:buChar char="■"/>
        <a:defRPr sz="2000" b="0" kern="1200">
          <a:solidFill>
            <a:schemeClr val="tx1"/>
          </a:solidFill>
          <a:latin typeface="+mn-lt"/>
          <a:ea typeface="+mn-ea"/>
          <a:cs typeface="+mn-cs"/>
        </a:defRPr>
      </a:lvl2pPr>
      <a:lvl3pPr marL="804863" indent="-266700" algn="l" defTabSz="914400" rtl="0" eaLnBrk="1" latinLnBrk="0" hangingPunct="1">
        <a:lnSpc>
          <a:spcPct val="90000"/>
        </a:lnSpc>
        <a:spcBef>
          <a:spcPts val="500"/>
        </a:spcBef>
        <a:buClr>
          <a:schemeClr val="accent1"/>
        </a:buClr>
        <a:buSzPct val="90000"/>
        <a:buFont typeface="Arial" panose="020B0604020202020204" pitchFamily="34" charset="0"/>
        <a:buChar char="■"/>
        <a:defRPr sz="1800" kern="1200">
          <a:solidFill>
            <a:schemeClr val="tx1"/>
          </a:solidFill>
          <a:latin typeface="+mn-lt"/>
          <a:ea typeface="+mn-ea"/>
          <a:cs typeface="+mn-cs"/>
        </a:defRPr>
      </a:lvl3pPr>
      <a:lvl4pPr marL="1077913" indent="-266700" algn="l" defTabSz="914400" rtl="0" eaLnBrk="1" latinLnBrk="0" hangingPunct="1">
        <a:lnSpc>
          <a:spcPct val="90000"/>
        </a:lnSpc>
        <a:spcBef>
          <a:spcPts val="500"/>
        </a:spcBef>
        <a:buClr>
          <a:schemeClr val="accent1"/>
        </a:buClr>
        <a:buSzPct val="90000"/>
        <a:buFont typeface="Arial" panose="020B0604020202020204" pitchFamily="34" charset="0"/>
        <a:buChar char="■"/>
        <a:defRPr sz="1800" kern="1200">
          <a:solidFill>
            <a:schemeClr val="tx1"/>
          </a:solidFill>
          <a:latin typeface="+mn-lt"/>
          <a:ea typeface="+mn-ea"/>
          <a:cs typeface="+mn-cs"/>
        </a:defRPr>
      </a:lvl4pPr>
      <a:lvl5pPr marL="1349375" indent="-266700" algn="l" defTabSz="914400" rtl="0" eaLnBrk="1" latinLnBrk="0" hangingPunct="1">
        <a:lnSpc>
          <a:spcPct val="90000"/>
        </a:lnSpc>
        <a:spcBef>
          <a:spcPts val="500"/>
        </a:spcBef>
        <a:buClr>
          <a:schemeClr val="accent1"/>
        </a:buClr>
        <a:buSzPct val="90000"/>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2160" userDrawn="1">
          <p15:clr>
            <a:srgbClr val="F26B43"/>
          </p15:clr>
        </p15:guide>
        <p15:guide id="3" pos="3840" userDrawn="1">
          <p15:clr>
            <a:srgbClr val="F26B43"/>
          </p15:clr>
        </p15:guide>
        <p15:guide id="4" pos="7378" userDrawn="1">
          <p15:clr>
            <a:srgbClr val="F26B43"/>
          </p15:clr>
        </p15:guide>
        <p15:guide id="5" pos="291" userDrawn="1">
          <p15:clr>
            <a:srgbClr val="F26B43"/>
          </p15:clr>
        </p15:guide>
        <p15:guide id="6" orient="horz" pos="976" userDrawn="1">
          <p15:clr>
            <a:srgbClr val="F26B43"/>
          </p15:clr>
        </p15:guide>
        <p15:guide id="7" orient="horz" pos="3198" userDrawn="1">
          <p15:clr>
            <a:srgbClr val="F26B43"/>
          </p15:clr>
        </p15:guide>
        <p15:guide id="8" orient="horz" pos="3451" userDrawn="1">
          <p15:clr>
            <a:srgbClr val="F26B43"/>
          </p15:clr>
        </p15:guide>
        <p15:guide id="9" orient="horz" pos="3714" userDrawn="1">
          <p15:clr>
            <a:srgbClr val="F26B43"/>
          </p15:clr>
        </p15:guide>
        <p15:guide id="10" pos="4044" userDrawn="1">
          <p15:clr>
            <a:srgbClr val="F26B43"/>
          </p15:clr>
        </p15:guide>
        <p15:guide id="11" pos="3636" userDrawn="1">
          <p15:clr>
            <a:srgbClr val="F26B43"/>
          </p15:clr>
        </p15:guide>
        <p15:guide id="12" orient="horz" pos="1114" userDrawn="1">
          <p15:clr>
            <a:srgbClr val="F26B43"/>
          </p15:clr>
        </p15:guide>
        <p15:guide id="13" orient="horz" pos="1498" userDrawn="1">
          <p15:clr>
            <a:srgbClr val="F26B43"/>
          </p15:clr>
        </p15:guide>
        <p15:guide id="14" orient="horz" pos="294" userDrawn="1">
          <p15:clr>
            <a:srgbClr val="F26B43"/>
          </p15:clr>
        </p15:guide>
        <p15:guide id="15" orient="horz" pos="531" userDrawn="1">
          <p15:clr>
            <a:srgbClr val="F26B43"/>
          </p15:clr>
        </p15:guide>
        <p15:guide id="16" orient="horz" pos="762" userDrawn="1">
          <p15:clr>
            <a:srgbClr val="F26B43"/>
          </p15:clr>
        </p15:guide>
        <p15:guide id="17" orient="horz" pos="1651" userDrawn="1">
          <p15:clr>
            <a:srgbClr val="F26B43"/>
          </p15:clr>
        </p15:guide>
        <p15:guide id="18" pos="824" userDrawn="1">
          <p15:clr>
            <a:srgbClr val="F26B43"/>
          </p15:clr>
        </p15:guide>
        <p15:guide id="19" pos="6675" userDrawn="1">
          <p15:clr>
            <a:srgbClr val="F26B43"/>
          </p15:clr>
        </p15:guide>
        <p15:guide id="20" orient="horz" pos="3606" userDrawn="1">
          <p15:clr>
            <a:srgbClr val="F26B43"/>
          </p15:clr>
        </p15:guide>
        <p15:guide id="21" pos="6857"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hyperlink" Target="http://www.eeg.tuwien.ac.at/" TargetMode="External"/><Relationship Id="rId3" Type="http://schemas.openxmlformats.org/officeDocument/2006/relationships/tags" Target="../tags/tag179.xml"/><Relationship Id="rId7" Type="http://schemas.openxmlformats.org/officeDocument/2006/relationships/hyperlink" Target="http://www.tuwien.at/" TargetMode="External"/><Relationship Id="rId2" Type="http://schemas.openxmlformats.org/officeDocument/2006/relationships/tags" Target="../tags/tag178.xml"/><Relationship Id="rId1" Type="http://schemas.openxmlformats.org/officeDocument/2006/relationships/tags" Target="../tags/tag177.xml"/><Relationship Id="rId6" Type="http://schemas.openxmlformats.org/officeDocument/2006/relationships/image" Target="../media/image8.png"/><Relationship Id="rId5" Type="http://schemas.openxmlformats.org/officeDocument/2006/relationships/notesSlide" Target="../notesSlides/notesSlide1.xml"/><Relationship Id="rId4"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40.xml"/><Relationship Id="rId1" Type="http://schemas.openxmlformats.org/officeDocument/2006/relationships/tags" Target="../tags/tag239.xml"/><Relationship Id="rId5" Type="http://schemas.openxmlformats.org/officeDocument/2006/relationships/image" Target="../media/image14.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8" Type="http://schemas.openxmlformats.org/officeDocument/2006/relationships/slideLayout" Target="../slideLayouts/slideLayout5.xml"/><Relationship Id="rId3" Type="http://schemas.openxmlformats.org/officeDocument/2006/relationships/tags" Target="../tags/tag246.xml"/><Relationship Id="rId7" Type="http://schemas.openxmlformats.org/officeDocument/2006/relationships/tags" Target="../tags/tag250.xml"/><Relationship Id="rId2" Type="http://schemas.openxmlformats.org/officeDocument/2006/relationships/tags" Target="../tags/tag245.xml"/><Relationship Id="rId1" Type="http://schemas.openxmlformats.org/officeDocument/2006/relationships/tags" Target="../tags/tag244.xml"/><Relationship Id="rId6" Type="http://schemas.openxmlformats.org/officeDocument/2006/relationships/tags" Target="../tags/tag249.xml"/><Relationship Id="rId5" Type="http://schemas.openxmlformats.org/officeDocument/2006/relationships/tags" Target="../tags/tag248.xml"/><Relationship Id="rId10" Type="http://schemas.openxmlformats.org/officeDocument/2006/relationships/image" Target="../media/image15.png"/><Relationship Id="rId4" Type="http://schemas.openxmlformats.org/officeDocument/2006/relationships/tags" Target="../tags/tag247.xml"/><Relationship Id="rId9"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tags" Target="../tags/tag256.xml"/><Relationship Id="rId2" Type="http://schemas.openxmlformats.org/officeDocument/2006/relationships/tags" Target="../tags/tag255.xml"/><Relationship Id="rId1" Type="http://schemas.openxmlformats.org/officeDocument/2006/relationships/tags" Target="../tags/tag254.xml"/><Relationship Id="rId6" Type="http://schemas.openxmlformats.org/officeDocument/2006/relationships/image" Target="../media/image16.png"/><Relationship Id="rId5" Type="http://schemas.openxmlformats.org/officeDocument/2006/relationships/notesSlide" Target="../notesSlides/notesSlide12.xml"/><Relationship Id="rId4"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tags" Target="../tags/tag262.xml"/><Relationship Id="rId7" Type="http://schemas.openxmlformats.org/officeDocument/2006/relationships/image" Target="../media/image18.png"/><Relationship Id="rId2" Type="http://schemas.openxmlformats.org/officeDocument/2006/relationships/tags" Target="../tags/tag261.xml"/><Relationship Id="rId1" Type="http://schemas.openxmlformats.org/officeDocument/2006/relationships/tags" Target="../tags/tag260.xml"/><Relationship Id="rId6" Type="http://schemas.openxmlformats.org/officeDocument/2006/relationships/image" Target="../media/image17.png"/><Relationship Id="rId5" Type="http://schemas.openxmlformats.org/officeDocument/2006/relationships/notesSlide" Target="../notesSlides/notesSlide13.xml"/><Relationship Id="rId4"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1.xml"/><Relationship Id="rId1" Type="http://schemas.openxmlformats.org/officeDocument/2006/relationships/tags" Target="../tags/tag266.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1.xml"/><Relationship Id="rId1" Type="http://schemas.openxmlformats.org/officeDocument/2006/relationships/tags" Target="../tags/tag270.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tags" Target="../tags/tag276.xml"/><Relationship Id="rId2" Type="http://schemas.openxmlformats.org/officeDocument/2006/relationships/tags" Target="../tags/tag275.xml"/><Relationship Id="rId1" Type="http://schemas.openxmlformats.org/officeDocument/2006/relationships/tags" Target="../tags/tag274.xml"/><Relationship Id="rId5" Type="http://schemas.openxmlformats.org/officeDocument/2006/relationships/notesSlide" Target="../notesSlides/notesSlide16.xml"/><Relationship Id="rId4"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tags" Target="../tags/tag282.xml"/><Relationship Id="rId2" Type="http://schemas.openxmlformats.org/officeDocument/2006/relationships/tags" Target="../tags/tag281.xml"/><Relationship Id="rId1" Type="http://schemas.openxmlformats.org/officeDocument/2006/relationships/tags" Target="../tags/tag280.xml"/><Relationship Id="rId5" Type="http://schemas.openxmlformats.org/officeDocument/2006/relationships/notesSlide" Target="../notesSlides/notesSlide17.xml"/><Relationship Id="rId4"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87.xml"/><Relationship Id="rId1" Type="http://schemas.openxmlformats.org/officeDocument/2006/relationships/tags" Target="../tags/tag286.xml"/><Relationship Id="rId5" Type="http://schemas.openxmlformats.org/officeDocument/2006/relationships/image" Target="../media/image21.png"/><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tags" Target="../tags/tag293.xml"/><Relationship Id="rId2" Type="http://schemas.openxmlformats.org/officeDocument/2006/relationships/tags" Target="../tags/tag292.xml"/><Relationship Id="rId1" Type="http://schemas.openxmlformats.org/officeDocument/2006/relationships/tags" Target="../tags/tag291.xml"/><Relationship Id="rId5" Type="http://schemas.openxmlformats.org/officeDocument/2006/relationships/notesSlide" Target="../notesSlides/notesSlide19.xml"/><Relationship Id="rId4"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3" Type="http://schemas.openxmlformats.org/officeDocument/2006/relationships/tags" Target="../tags/tag185.xml"/><Relationship Id="rId2" Type="http://schemas.openxmlformats.org/officeDocument/2006/relationships/tags" Target="../tags/tag184.xml"/><Relationship Id="rId1" Type="http://schemas.openxmlformats.org/officeDocument/2006/relationships/tags" Target="../tags/tag183.xml"/><Relationship Id="rId5" Type="http://schemas.openxmlformats.org/officeDocument/2006/relationships/notesSlide" Target="../notesSlides/notesSlide2.xml"/><Relationship Id="rId4"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tags" Target="../tags/tag196.xml"/><Relationship Id="rId13" Type="http://schemas.openxmlformats.org/officeDocument/2006/relationships/image" Target="../media/image11.png"/><Relationship Id="rId3" Type="http://schemas.openxmlformats.org/officeDocument/2006/relationships/tags" Target="../tags/tag191.xml"/><Relationship Id="rId7" Type="http://schemas.openxmlformats.org/officeDocument/2006/relationships/tags" Target="../tags/tag195.xml"/><Relationship Id="rId12" Type="http://schemas.openxmlformats.org/officeDocument/2006/relationships/image" Target="../media/image10.png"/><Relationship Id="rId2" Type="http://schemas.openxmlformats.org/officeDocument/2006/relationships/tags" Target="../tags/tag190.xml"/><Relationship Id="rId1" Type="http://schemas.openxmlformats.org/officeDocument/2006/relationships/tags" Target="../tags/tag189.xml"/><Relationship Id="rId6" Type="http://schemas.openxmlformats.org/officeDocument/2006/relationships/tags" Target="../tags/tag194.xml"/><Relationship Id="rId11" Type="http://schemas.openxmlformats.org/officeDocument/2006/relationships/image" Target="../media/image9.png"/><Relationship Id="rId5" Type="http://schemas.openxmlformats.org/officeDocument/2006/relationships/tags" Target="../tags/tag193.xml"/><Relationship Id="rId10" Type="http://schemas.openxmlformats.org/officeDocument/2006/relationships/notesSlide" Target="../notesSlides/notesSlide3.xml"/><Relationship Id="rId4" Type="http://schemas.openxmlformats.org/officeDocument/2006/relationships/tags" Target="../tags/tag192.xml"/><Relationship Id="rId9"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tags" Target="../tags/tag202.xml"/><Relationship Id="rId2" Type="http://schemas.openxmlformats.org/officeDocument/2006/relationships/tags" Target="../tags/tag201.xml"/><Relationship Id="rId1" Type="http://schemas.openxmlformats.org/officeDocument/2006/relationships/tags" Target="../tags/tag200.xml"/><Relationship Id="rId6" Type="http://schemas.openxmlformats.org/officeDocument/2006/relationships/notesSlide" Target="../notesSlides/notesSlide4.xml"/><Relationship Id="rId5" Type="http://schemas.openxmlformats.org/officeDocument/2006/relationships/slideLayout" Target="../slideLayouts/slideLayout3.xml"/><Relationship Id="rId4" Type="http://schemas.openxmlformats.org/officeDocument/2006/relationships/tags" Target="../tags/tag203.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209.xml"/><Relationship Id="rId7" Type="http://schemas.openxmlformats.org/officeDocument/2006/relationships/notesSlide" Target="../notesSlides/notesSlide5.xml"/><Relationship Id="rId2" Type="http://schemas.openxmlformats.org/officeDocument/2006/relationships/tags" Target="../tags/tag208.xml"/><Relationship Id="rId1" Type="http://schemas.openxmlformats.org/officeDocument/2006/relationships/tags" Target="../tags/tag207.xml"/><Relationship Id="rId6" Type="http://schemas.openxmlformats.org/officeDocument/2006/relationships/slideLayout" Target="../slideLayouts/slideLayout12.xml"/><Relationship Id="rId5" Type="http://schemas.openxmlformats.org/officeDocument/2006/relationships/tags" Target="../tags/tag211.xml"/><Relationship Id="rId4" Type="http://schemas.openxmlformats.org/officeDocument/2006/relationships/tags" Target="../tags/tag210.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216.xml"/><Relationship Id="rId1" Type="http://schemas.openxmlformats.org/officeDocument/2006/relationships/tags" Target="../tags/tag215.xml"/><Relationship Id="rId5" Type="http://schemas.openxmlformats.org/officeDocument/2006/relationships/image" Target="../media/image13.pn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21.xml"/><Relationship Id="rId1" Type="http://schemas.openxmlformats.org/officeDocument/2006/relationships/tags" Target="../tags/tag220.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tags" Target="../tags/tag227.xml"/><Relationship Id="rId2" Type="http://schemas.openxmlformats.org/officeDocument/2006/relationships/tags" Target="../tags/tag226.xml"/><Relationship Id="rId1" Type="http://schemas.openxmlformats.org/officeDocument/2006/relationships/tags" Target="../tags/tag225.xml"/><Relationship Id="rId6" Type="http://schemas.openxmlformats.org/officeDocument/2006/relationships/notesSlide" Target="../notesSlides/notesSlide8.xml"/><Relationship Id="rId5" Type="http://schemas.openxmlformats.org/officeDocument/2006/relationships/slideLayout" Target="../slideLayouts/slideLayout3.xml"/><Relationship Id="rId4" Type="http://schemas.openxmlformats.org/officeDocument/2006/relationships/tags" Target="../tags/tag228.xml"/></Relationships>
</file>

<file path=ppt/slides/_rels/slide9.xml.rels><?xml version="1.0" encoding="UTF-8" standalone="yes"?>
<Relationships xmlns="http://schemas.openxmlformats.org/package/2006/relationships"><Relationship Id="rId3" Type="http://schemas.openxmlformats.org/officeDocument/2006/relationships/tags" Target="../tags/tag234.xml"/><Relationship Id="rId2" Type="http://schemas.openxmlformats.org/officeDocument/2006/relationships/tags" Target="../tags/tag233.xml"/><Relationship Id="rId1" Type="http://schemas.openxmlformats.org/officeDocument/2006/relationships/tags" Target="../tags/tag232.xml"/><Relationship Id="rId6" Type="http://schemas.openxmlformats.org/officeDocument/2006/relationships/notesSlide" Target="../notesSlides/notesSlide9.xml"/><Relationship Id="rId5" Type="http://schemas.openxmlformats.org/officeDocument/2006/relationships/slideLayout" Target="../slideLayouts/slideLayout3.xml"/><Relationship Id="rId4" Type="http://schemas.openxmlformats.org/officeDocument/2006/relationships/tags" Target="../tags/tag2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2005B81B-139E-4ABA-BC60-FFFBD2A0420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7293" y="465614"/>
            <a:ext cx="1047077" cy="729459"/>
          </a:xfrm>
          <a:prstGeom prst="roundRect">
            <a:avLst>
              <a:gd name="adj" fmla="val 8594"/>
            </a:avLst>
          </a:prstGeom>
          <a:solidFill>
            <a:srgbClr val="FFFFFF">
              <a:shade val="85000"/>
            </a:srgbClr>
          </a:solidFill>
          <a:ln>
            <a:noFill/>
          </a:ln>
          <a:effectLst/>
        </p:spPr>
      </p:pic>
      <p:sp>
        <p:nvSpPr>
          <p:cNvPr id="2" name="Titel 1">
            <a:extLst>
              <a:ext uri="{FF2B5EF4-FFF2-40B4-BE49-F238E27FC236}">
                <a16:creationId xmlns:a16="http://schemas.microsoft.com/office/drawing/2014/main" id="{2DDC556A-B41E-4B2F-8C99-140CFA3FBFC3}"/>
              </a:ext>
            </a:extLst>
          </p:cNvPr>
          <p:cNvSpPr>
            <a:spLocks noGrp="1"/>
          </p:cNvSpPr>
          <p:nvPr>
            <p:ph type="title"/>
            <p:custDataLst>
              <p:tags r:id="rId1"/>
            </p:custDataLst>
          </p:nvPr>
        </p:nvSpPr>
        <p:spPr>
          <a:xfrm>
            <a:off x="461963" y="4438899"/>
            <a:ext cx="10134599" cy="1039564"/>
          </a:xfrm>
        </p:spPr>
        <p:txBody>
          <a:bodyPr/>
          <a:lstStyle/>
          <a:p>
            <a:r>
              <a:rPr lang="de-AT" dirty="0"/>
              <a:t>Materials and Energy System Modeling </a:t>
            </a:r>
          </a:p>
        </p:txBody>
      </p:sp>
      <p:sp>
        <p:nvSpPr>
          <p:cNvPr id="10" name="Textplatzhalter 9">
            <a:extLst>
              <a:ext uri="{FF2B5EF4-FFF2-40B4-BE49-F238E27FC236}">
                <a16:creationId xmlns:a16="http://schemas.microsoft.com/office/drawing/2014/main" id="{7D7F2532-3445-42FF-A67C-2FEBC1EBE2E9}"/>
              </a:ext>
            </a:extLst>
          </p:cNvPr>
          <p:cNvSpPr>
            <a:spLocks noGrp="1"/>
          </p:cNvSpPr>
          <p:nvPr>
            <p:ph type="body" sz="quarter" idx="15"/>
            <p:custDataLst>
              <p:tags r:id="rId2"/>
            </p:custDataLst>
          </p:nvPr>
        </p:nvSpPr>
        <p:spPr>
          <a:xfrm>
            <a:off x="461963" y="5550408"/>
            <a:ext cx="10432300" cy="345566"/>
          </a:xfrm>
        </p:spPr>
        <p:txBody>
          <a:bodyPr/>
          <a:lstStyle/>
          <a:p>
            <a:r>
              <a:rPr lang="de-AT" sz="2000" u="sng" dirty="0"/>
              <a:t>Sebastian Zwickl-Bernhard</a:t>
            </a:r>
            <a:r>
              <a:rPr lang="de-AT" sz="2000" dirty="0"/>
              <a:t>, Marcus Otti, Helen Fischer, Sophie </a:t>
            </a:r>
            <a:r>
              <a:rPr lang="de-AT" sz="2000" dirty="0" err="1"/>
              <a:t>Hinterholzer</a:t>
            </a:r>
            <a:r>
              <a:rPr lang="de-AT" sz="2000" dirty="0"/>
              <a:t>, Hans Auer</a:t>
            </a:r>
          </a:p>
        </p:txBody>
      </p:sp>
      <p:sp>
        <p:nvSpPr>
          <p:cNvPr id="7" name="Textplatzhalter 6">
            <a:extLst>
              <a:ext uri="{FF2B5EF4-FFF2-40B4-BE49-F238E27FC236}">
                <a16:creationId xmlns:a16="http://schemas.microsoft.com/office/drawing/2014/main" id="{63B89FB8-9762-4BC8-84AD-DE410AA8BF61}"/>
              </a:ext>
            </a:extLst>
          </p:cNvPr>
          <p:cNvSpPr>
            <a:spLocks noGrp="1"/>
          </p:cNvSpPr>
          <p:nvPr>
            <p:ph type="body" sz="quarter" idx="10"/>
            <p:custDataLst>
              <p:tags r:id="rId3"/>
            </p:custDataLst>
          </p:nvPr>
        </p:nvSpPr>
        <p:spPr/>
        <p:txBody>
          <a:bodyPr/>
          <a:lstStyle/>
          <a:p>
            <a:r>
              <a:rPr lang="de-AT" dirty="0">
                <a:solidFill>
                  <a:schemeClr val="bg1">
                    <a:lumMod val="95000"/>
                  </a:schemeClr>
                </a:solidFill>
                <a:hlinkClick r:id="rId7">
                  <a:extLst>
                    <a:ext uri="{A12FA001-AC4F-418D-AE19-62706E023703}">
                      <ahyp:hlinkClr xmlns:ahyp="http://schemas.microsoft.com/office/drawing/2018/hyperlinkcolor" val="tx"/>
                    </a:ext>
                  </a:extLst>
                </a:hlinkClick>
              </a:rPr>
              <a:t>www.tuwien.at</a:t>
            </a:r>
            <a:r>
              <a:rPr lang="de-AT" dirty="0">
                <a:solidFill>
                  <a:schemeClr val="bg1">
                    <a:lumMod val="95000"/>
                  </a:schemeClr>
                </a:solidFill>
              </a:rPr>
              <a:t> | </a:t>
            </a:r>
            <a:r>
              <a:rPr lang="de-AT" dirty="0">
                <a:solidFill>
                  <a:schemeClr val="bg1">
                    <a:lumMod val="95000"/>
                  </a:schemeClr>
                </a:solidFill>
                <a:hlinkClick r:id="rId8">
                  <a:extLst>
                    <a:ext uri="{A12FA001-AC4F-418D-AE19-62706E023703}">
                      <ahyp:hlinkClr xmlns:ahyp="http://schemas.microsoft.com/office/drawing/2018/hyperlinkcolor" val="tx"/>
                    </a:ext>
                  </a:extLst>
                </a:hlinkClick>
              </a:rPr>
              <a:t>www.eeg.tuwien.ac.at</a:t>
            </a:r>
            <a:endParaRPr lang="de-AT" dirty="0">
              <a:solidFill>
                <a:schemeClr val="bg1">
                  <a:lumMod val="95000"/>
                </a:schemeClr>
              </a:solidFill>
            </a:endParaRPr>
          </a:p>
        </p:txBody>
      </p:sp>
      <p:pic>
        <p:nvPicPr>
          <p:cNvPr id="1026" name="Picture 2">
            <a:extLst>
              <a:ext uri="{FF2B5EF4-FFF2-40B4-BE49-F238E27FC236}">
                <a16:creationId xmlns:a16="http://schemas.microsoft.com/office/drawing/2014/main" id="{D60FAC6E-A412-4138-997B-4D28AC78064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7089" y="465614"/>
            <a:ext cx="1047077" cy="729459"/>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val="209301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a:extLst>
              <a:ext uri="{FF2B5EF4-FFF2-40B4-BE49-F238E27FC236}">
                <a16:creationId xmlns:a16="http://schemas.microsoft.com/office/drawing/2014/main" id="{E020160F-2D80-4139-9156-9F5A507E0AA7}"/>
              </a:ext>
            </a:extLst>
          </p:cNvPr>
          <p:cNvSpPr>
            <a:spLocks noGrp="1"/>
          </p:cNvSpPr>
          <p:nvPr>
            <p:ph type="ftr" sz="quarter" idx="14"/>
            <p:custDataLst>
              <p:tags r:id="rId1"/>
            </p:custDataLst>
          </p:nvPr>
        </p:nvSpPr>
        <p:spPr>
          <a:xfrm>
            <a:off x="461963" y="6385768"/>
            <a:ext cx="10134600" cy="288000"/>
          </a:xfrm>
        </p:spPr>
        <p:txBody>
          <a:bodyPr/>
          <a:lstStyle/>
          <a:p>
            <a:r>
              <a:rPr lang="de-AT"/>
              <a:t>Musterpräsentation | September 2021</a:t>
            </a:r>
            <a:endParaRPr lang="de-AT" dirty="0"/>
          </a:p>
        </p:txBody>
      </p:sp>
      <p:sp>
        <p:nvSpPr>
          <p:cNvPr id="4" name="Foliennummernplatzhalter 3">
            <a:extLst>
              <a:ext uri="{FF2B5EF4-FFF2-40B4-BE49-F238E27FC236}">
                <a16:creationId xmlns:a16="http://schemas.microsoft.com/office/drawing/2014/main" id="{BA96ADF3-F9A8-4A3E-9CB2-D36801DDA95C}"/>
              </a:ext>
            </a:extLst>
          </p:cNvPr>
          <p:cNvSpPr>
            <a:spLocks noGrp="1"/>
          </p:cNvSpPr>
          <p:nvPr>
            <p:ph type="sldNum" sz="quarter" idx="15"/>
            <p:custDataLst>
              <p:tags r:id="rId2"/>
            </p:custDataLst>
          </p:nvPr>
        </p:nvSpPr>
        <p:spPr>
          <a:xfrm>
            <a:off x="10885488" y="6385768"/>
            <a:ext cx="827086" cy="288000"/>
          </a:xfrm>
        </p:spPr>
        <p:txBody>
          <a:bodyPr/>
          <a:lstStyle/>
          <a:p>
            <a:fld id="{418F7AD7-DC47-44A0-A9D7-F1C17BFD6F09}" type="slidenum">
              <a:rPr lang="de-AT" smtClean="0"/>
              <a:pPr/>
              <a:t>10</a:t>
            </a:fld>
            <a:endParaRPr lang="de-AT" dirty="0"/>
          </a:p>
        </p:txBody>
      </p:sp>
      <p:pic>
        <p:nvPicPr>
          <p:cNvPr id="11" name="Grafik 10">
            <a:extLst>
              <a:ext uri="{FF2B5EF4-FFF2-40B4-BE49-F238E27FC236}">
                <a16:creationId xmlns:a16="http://schemas.microsoft.com/office/drawing/2014/main" id="{D2421E0F-554D-439A-9EE8-ADA39EBEE940}"/>
              </a:ext>
            </a:extLst>
          </p:cNvPr>
          <p:cNvPicPr>
            <a:picLocks noChangeAspect="1"/>
          </p:cNvPicPr>
          <p:nvPr/>
        </p:nvPicPr>
        <p:blipFill rotWithShape="1">
          <a:blip r:embed="rId5"/>
          <a:srcRect l="3755" t="2809" r="5403" b="4331"/>
          <a:stretch/>
        </p:blipFill>
        <p:spPr>
          <a:xfrm>
            <a:off x="2179320" y="1020558"/>
            <a:ext cx="7833360" cy="4816884"/>
          </a:xfrm>
          <a:prstGeom prst="rect">
            <a:avLst/>
          </a:prstGeom>
        </p:spPr>
      </p:pic>
    </p:spTree>
    <p:extLst>
      <p:ext uri="{BB962C8B-B14F-4D97-AF65-F5344CB8AC3E}">
        <p14:creationId xmlns:p14="http://schemas.microsoft.com/office/powerpoint/2010/main" val="3429126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E58EFD07-3B9E-403A-9444-57DE703B5020}"/>
              </a:ext>
            </a:extLst>
          </p:cNvPr>
          <p:cNvSpPr>
            <a:spLocks noGrp="1"/>
          </p:cNvSpPr>
          <p:nvPr>
            <p:ph type="title"/>
            <p:custDataLst>
              <p:tags r:id="rId1"/>
            </p:custDataLst>
          </p:nvPr>
        </p:nvSpPr>
        <p:spPr>
          <a:xfrm>
            <a:off x="1307069" y="1549399"/>
            <a:ext cx="9275208" cy="828675"/>
          </a:xfrm>
        </p:spPr>
        <p:txBody>
          <a:bodyPr/>
          <a:lstStyle/>
          <a:p>
            <a:r>
              <a:rPr lang="en-US" dirty="0"/>
              <a:t>Step-by-step instructions for integrating material recycling into energy system models</a:t>
            </a:r>
            <a:endParaRPr lang="de-AT" dirty="0"/>
          </a:p>
        </p:txBody>
      </p:sp>
      <p:sp>
        <p:nvSpPr>
          <p:cNvPr id="4" name="Textplatzhalter 3">
            <a:extLst>
              <a:ext uri="{FF2B5EF4-FFF2-40B4-BE49-F238E27FC236}">
                <a16:creationId xmlns:a16="http://schemas.microsoft.com/office/drawing/2014/main" id="{329FA5FA-4B52-4796-89D6-6C1267FAC55B}"/>
              </a:ext>
            </a:extLst>
          </p:cNvPr>
          <p:cNvSpPr>
            <a:spLocks noGrp="1"/>
          </p:cNvSpPr>
          <p:nvPr>
            <p:ph type="body" sz="quarter" idx="12"/>
            <p:custDataLst>
              <p:tags r:id="rId2"/>
            </p:custDataLst>
          </p:nvPr>
        </p:nvSpPr>
        <p:spPr>
          <a:xfrm>
            <a:off x="1307069" y="2620963"/>
            <a:ext cx="4465081" cy="3103562"/>
          </a:xfrm>
        </p:spPr>
        <p:txBody>
          <a:bodyPr/>
          <a:lstStyle/>
          <a:p>
            <a:r>
              <a:rPr lang="en-US" b="0" dirty="0"/>
              <a:t>a.) Consider the technology-specific technical lifetime</a:t>
            </a:r>
          </a:p>
          <a:p>
            <a:r>
              <a:rPr lang="en-US" b="0" dirty="0"/>
              <a:t>b.) </a:t>
            </a:r>
            <a:r>
              <a:rPr lang="de-AT" b="0" dirty="0" err="1"/>
              <a:t>Introduce</a:t>
            </a:r>
            <a:r>
              <a:rPr lang="de-AT" b="0" dirty="0"/>
              <a:t> variables </a:t>
            </a:r>
            <a:r>
              <a:rPr lang="de-AT" b="0" dirty="0" err="1"/>
              <a:t>for</a:t>
            </a:r>
            <a:r>
              <a:rPr lang="de-AT" b="0" dirty="0"/>
              <a:t> </a:t>
            </a:r>
            <a:r>
              <a:rPr lang="de-AT" b="0" dirty="0" err="1"/>
              <a:t>produced</a:t>
            </a:r>
            <a:r>
              <a:rPr lang="de-AT" b="0" dirty="0"/>
              <a:t>/</a:t>
            </a:r>
            <a:r>
              <a:rPr lang="de-AT" b="0" dirty="0" err="1"/>
              <a:t>available</a:t>
            </a:r>
            <a:r>
              <a:rPr lang="de-AT" b="0" dirty="0"/>
              <a:t> </a:t>
            </a:r>
            <a:r>
              <a:rPr lang="de-AT" b="0" dirty="0" err="1"/>
              <a:t>scrap</a:t>
            </a:r>
            <a:endParaRPr lang="de-AT" b="0" dirty="0"/>
          </a:p>
          <a:p>
            <a:r>
              <a:rPr lang="de-AT" b="0" dirty="0"/>
              <a:t>c.)</a:t>
            </a:r>
            <a:r>
              <a:rPr lang="en-US" b="0" dirty="0"/>
              <a:t> Introduce variables for materials needs</a:t>
            </a:r>
            <a:endParaRPr lang="de-AT" b="0" dirty="0"/>
          </a:p>
          <a:p>
            <a:r>
              <a:rPr lang="de-AT" b="0" dirty="0"/>
              <a:t>d.) </a:t>
            </a:r>
            <a:r>
              <a:rPr lang="de-AT" b="0" dirty="0" err="1"/>
              <a:t>Adjust</a:t>
            </a:r>
            <a:r>
              <a:rPr lang="de-AT" b="0" dirty="0"/>
              <a:t> </a:t>
            </a:r>
            <a:r>
              <a:rPr lang="de-AT" b="0" dirty="0" err="1"/>
              <a:t>technology-specific</a:t>
            </a:r>
            <a:r>
              <a:rPr lang="de-AT" b="0" dirty="0"/>
              <a:t> </a:t>
            </a:r>
            <a:r>
              <a:rPr lang="de-AT" b="0" dirty="0" err="1"/>
              <a:t>investment</a:t>
            </a:r>
            <a:r>
              <a:rPr lang="de-AT" b="0" dirty="0"/>
              <a:t> </a:t>
            </a:r>
            <a:r>
              <a:rPr lang="de-AT" b="0" dirty="0" err="1"/>
              <a:t>costs</a:t>
            </a:r>
            <a:endParaRPr lang="de-AT" b="0" dirty="0"/>
          </a:p>
          <a:p>
            <a:endParaRPr lang="de-AT" b="0" dirty="0"/>
          </a:p>
          <a:p>
            <a:endParaRPr lang="de-AT" dirty="0"/>
          </a:p>
        </p:txBody>
      </p:sp>
      <p:sp>
        <p:nvSpPr>
          <p:cNvPr id="22" name="Textplatzhalter 21">
            <a:extLst>
              <a:ext uri="{FF2B5EF4-FFF2-40B4-BE49-F238E27FC236}">
                <a16:creationId xmlns:a16="http://schemas.microsoft.com/office/drawing/2014/main" id="{2B8CA732-EE38-450F-AD4F-A86490BB396D}"/>
              </a:ext>
            </a:extLst>
          </p:cNvPr>
          <p:cNvSpPr>
            <a:spLocks noGrp="1"/>
          </p:cNvSpPr>
          <p:nvPr>
            <p:ph type="body" sz="quarter" idx="4294967295"/>
            <p:custDataLst>
              <p:tags r:id="rId3"/>
            </p:custDataLst>
          </p:nvPr>
        </p:nvSpPr>
        <p:spPr>
          <a:xfrm>
            <a:off x="1308499" y="5724525"/>
            <a:ext cx="4480406" cy="171450"/>
          </a:xfrm>
        </p:spPr>
        <p:txBody>
          <a:bodyPr vert="horz" lIns="0" tIns="0" rIns="0" bIns="0" rtlCol="0" anchor="b">
            <a:noAutofit/>
          </a:bodyPr>
          <a:lstStyle/>
          <a:p>
            <a:pPr marL="0" indent="0">
              <a:buNone/>
            </a:pPr>
            <a:r>
              <a:rPr lang="de-AT" sz="800" cap="all" dirty="0"/>
              <a:t>© Copyright- oder Quellenhinweis, ....</a:t>
            </a:r>
          </a:p>
        </p:txBody>
      </p:sp>
      <p:sp>
        <p:nvSpPr>
          <p:cNvPr id="5" name="Textplatzhalter 4">
            <a:extLst>
              <a:ext uri="{FF2B5EF4-FFF2-40B4-BE49-F238E27FC236}">
                <a16:creationId xmlns:a16="http://schemas.microsoft.com/office/drawing/2014/main" id="{3E32108A-4782-4174-8B4D-0BD1570FEC07}"/>
              </a:ext>
            </a:extLst>
          </p:cNvPr>
          <p:cNvSpPr>
            <a:spLocks noGrp="1"/>
          </p:cNvSpPr>
          <p:nvPr>
            <p:ph type="body" sz="quarter" idx="13"/>
            <p:custDataLst>
              <p:tags r:id="rId4"/>
            </p:custDataLst>
          </p:nvPr>
        </p:nvSpPr>
        <p:spPr>
          <a:xfrm>
            <a:off x="6117196" y="2620963"/>
            <a:ext cx="4465081" cy="3103562"/>
          </a:xfrm>
        </p:spPr>
        <p:txBody>
          <a:bodyPr/>
          <a:lstStyle/>
          <a:p>
            <a:r>
              <a:rPr lang="de-AT" b="0" dirty="0"/>
              <a:t>e.) </a:t>
            </a:r>
            <a:r>
              <a:rPr lang="en-US" b="0" dirty="0"/>
              <a:t>Include energy demand for material recycling</a:t>
            </a:r>
          </a:p>
          <a:p>
            <a:endParaRPr lang="en-US" b="0" dirty="0"/>
          </a:p>
          <a:p>
            <a:endParaRPr lang="en-US" b="0" dirty="0"/>
          </a:p>
          <a:p>
            <a:r>
              <a:rPr lang="de-AT" b="0" dirty="0"/>
              <a:t>f.) </a:t>
            </a:r>
            <a:r>
              <a:rPr lang="de-AT" b="0" dirty="0" err="1"/>
              <a:t>Extend</a:t>
            </a:r>
            <a:r>
              <a:rPr lang="de-AT" b="0" dirty="0"/>
              <a:t> </a:t>
            </a:r>
            <a:r>
              <a:rPr lang="de-AT" b="0" dirty="0" err="1"/>
              <a:t>sector-coupling</a:t>
            </a:r>
            <a:r>
              <a:rPr lang="de-AT" b="0" dirty="0"/>
              <a:t> </a:t>
            </a:r>
            <a:r>
              <a:rPr lang="de-AT" b="0" dirty="0" err="1"/>
              <a:t>functionalities</a:t>
            </a:r>
            <a:endParaRPr lang="de-AT" b="0" dirty="0"/>
          </a:p>
          <a:p>
            <a:endParaRPr lang="de-AT" dirty="0"/>
          </a:p>
          <a:p>
            <a:endParaRPr lang="de-AT" dirty="0"/>
          </a:p>
          <a:p>
            <a:endParaRPr lang="de-AT" dirty="0"/>
          </a:p>
          <a:p>
            <a:endParaRPr lang="de-AT" dirty="0"/>
          </a:p>
        </p:txBody>
      </p:sp>
      <p:sp>
        <p:nvSpPr>
          <p:cNvPr id="21" name="Textplatzhalter 20">
            <a:extLst>
              <a:ext uri="{FF2B5EF4-FFF2-40B4-BE49-F238E27FC236}">
                <a16:creationId xmlns:a16="http://schemas.microsoft.com/office/drawing/2014/main" id="{E89AF7D9-F124-4F6B-B76E-78688E69AAA3}"/>
              </a:ext>
            </a:extLst>
          </p:cNvPr>
          <p:cNvSpPr>
            <a:spLocks noGrp="1"/>
          </p:cNvSpPr>
          <p:nvPr>
            <p:ph type="body" sz="quarter" idx="4294967295"/>
            <p:custDataLst>
              <p:tags r:id="rId5"/>
            </p:custDataLst>
          </p:nvPr>
        </p:nvSpPr>
        <p:spPr>
          <a:xfrm>
            <a:off x="6116158" y="5724525"/>
            <a:ext cx="4480406" cy="171450"/>
          </a:xfrm>
        </p:spPr>
        <p:txBody>
          <a:bodyPr vert="horz" lIns="0" tIns="0" rIns="0" bIns="0" rtlCol="0" anchor="b">
            <a:noAutofit/>
          </a:bodyPr>
          <a:lstStyle/>
          <a:p>
            <a:pPr marL="0" indent="0">
              <a:buNone/>
            </a:pPr>
            <a:r>
              <a:rPr lang="de-AT" sz="800" cap="all" dirty="0"/>
              <a:t>© Copyright- oder Quellenhinweis, ....</a:t>
            </a:r>
          </a:p>
        </p:txBody>
      </p:sp>
      <p:sp>
        <p:nvSpPr>
          <p:cNvPr id="2" name="Fußzeilenplatzhalter 1">
            <a:extLst>
              <a:ext uri="{FF2B5EF4-FFF2-40B4-BE49-F238E27FC236}">
                <a16:creationId xmlns:a16="http://schemas.microsoft.com/office/drawing/2014/main" id="{0B8C7B9B-F04D-4A71-8F74-BB5D1600DBF9}"/>
              </a:ext>
            </a:extLst>
          </p:cNvPr>
          <p:cNvSpPr>
            <a:spLocks noGrp="1"/>
          </p:cNvSpPr>
          <p:nvPr>
            <p:ph type="ftr" sz="quarter" idx="18"/>
            <p:custDataLst>
              <p:tags r:id="rId6"/>
            </p:custDataLst>
          </p:nvPr>
        </p:nvSpPr>
        <p:spPr>
          <a:xfrm>
            <a:off x="461963" y="6385768"/>
            <a:ext cx="10134600" cy="288000"/>
          </a:xfrm>
        </p:spPr>
        <p:txBody>
          <a:bodyPr/>
          <a:lstStyle/>
          <a:p>
            <a:r>
              <a:rPr lang="de-AT" dirty="0"/>
              <a:t>Musterpräsentation | September 2021</a:t>
            </a:r>
          </a:p>
        </p:txBody>
      </p:sp>
      <p:sp>
        <p:nvSpPr>
          <p:cNvPr id="7" name="Foliennummernplatzhalter 6">
            <a:extLst>
              <a:ext uri="{FF2B5EF4-FFF2-40B4-BE49-F238E27FC236}">
                <a16:creationId xmlns:a16="http://schemas.microsoft.com/office/drawing/2014/main" id="{A666D920-BF8B-4042-AC09-ED45BE7842B2}"/>
              </a:ext>
            </a:extLst>
          </p:cNvPr>
          <p:cNvSpPr>
            <a:spLocks noGrp="1"/>
          </p:cNvSpPr>
          <p:nvPr>
            <p:ph type="sldNum" sz="quarter" idx="19"/>
            <p:custDataLst>
              <p:tags r:id="rId7"/>
            </p:custDataLst>
          </p:nvPr>
        </p:nvSpPr>
        <p:spPr>
          <a:xfrm>
            <a:off x="10885488" y="6385768"/>
            <a:ext cx="827086" cy="288000"/>
          </a:xfrm>
        </p:spPr>
        <p:txBody>
          <a:bodyPr/>
          <a:lstStyle/>
          <a:p>
            <a:fld id="{418F7AD7-DC47-44A0-A9D7-F1C17BFD6F09}" type="slidenum">
              <a:rPr lang="de-AT" smtClean="0"/>
              <a:pPr/>
              <a:t>11</a:t>
            </a:fld>
            <a:endParaRPr lang="de-AT" dirty="0"/>
          </a:p>
        </p:txBody>
      </p:sp>
      <p:pic>
        <p:nvPicPr>
          <p:cNvPr id="10" name="Grafik 9">
            <a:extLst>
              <a:ext uri="{FF2B5EF4-FFF2-40B4-BE49-F238E27FC236}">
                <a16:creationId xmlns:a16="http://schemas.microsoft.com/office/drawing/2014/main" id="{290AA28D-4441-4A22-ABAE-6A8E72F0C10D}"/>
              </a:ext>
            </a:extLst>
          </p:cNvPr>
          <p:cNvPicPr>
            <a:picLocks noChangeAspect="1"/>
          </p:cNvPicPr>
          <p:nvPr/>
        </p:nvPicPr>
        <p:blipFill rotWithShape="1">
          <a:blip r:embed="rId10"/>
          <a:srcRect t="6094" b="82770"/>
          <a:stretch/>
        </p:blipFill>
        <p:spPr>
          <a:xfrm>
            <a:off x="6116158" y="3316211"/>
            <a:ext cx="4577772" cy="535571"/>
          </a:xfrm>
          <a:prstGeom prst="rect">
            <a:avLst/>
          </a:prstGeom>
        </p:spPr>
      </p:pic>
      <p:pic>
        <p:nvPicPr>
          <p:cNvPr id="13" name="Grafik 12">
            <a:extLst>
              <a:ext uri="{FF2B5EF4-FFF2-40B4-BE49-F238E27FC236}">
                <a16:creationId xmlns:a16="http://schemas.microsoft.com/office/drawing/2014/main" id="{6D1A8813-DB61-4D64-A67D-C0D6322BFE78}"/>
              </a:ext>
            </a:extLst>
          </p:cNvPr>
          <p:cNvPicPr>
            <a:picLocks noChangeAspect="1"/>
          </p:cNvPicPr>
          <p:nvPr/>
        </p:nvPicPr>
        <p:blipFill rotWithShape="1">
          <a:blip r:embed="rId10"/>
          <a:srcRect t="87442" r="180"/>
          <a:stretch/>
        </p:blipFill>
        <p:spPr>
          <a:xfrm>
            <a:off x="6096000" y="4789918"/>
            <a:ext cx="4569510" cy="603985"/>
          </a:xfrm>
          <a:prstGeom prst="rect">
            <a:avLst/>
          </a:prstGeom>
        </p:spPr>
      </p:pic>
    </p:spTree>
    <p:extLst>
      <p:ext uri="{BB962C8B-B14F-4D97-AF65-F5344CB8AC3E}">
        <p14:creationId xmlns:p14="http://schemas.microsoft.com/office/powerpoint/2010/main" val="1296695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660B2B-355C-4A8C-B12E-9E131BFCA25B}"/>
              </a:ext>
            </a:extLst>
          </p:cNvPr>
          <p:cNvSpPr>
            <a:spLocks noGrp="1"/>
          </p:cNvSpPr>
          <p:nvPr>
            <p:ph type="title"/>
            <p:custDataLst>
              <p:tags r:id="rId1"/>
            </p:custDataLst>
          </p:nvPr>
        </p:nvSpPr>
        <p:spPr>
          <a:xfrm>
            <a:off x="485141" y="1549399"/>
            <a:ext cx="4464050" cy="3776981"/>
          </a:xfrm>
        </p:spPr>
        <p:txBody>
          <a:bodyPr/>
          <a:lstStyle/>
          <a:p>
            <a:r>
              <a:rPr lang="en-US" b="0" dirty="0"/>
              <a:t>Development of solar modules in the EU-27 until 2050 in the scenario with </a:t>
            </a:r>
            <a:r>
              <a:rPr lang="en-US" dirty="0"/>
              <a:t>optimistic</a:t>
            </a:r>
            <a:r>
              <a:rPr lang="en-US" b="0" dirty="0"/>
              <a:t> market</a:t>
            </a:r>
            <a:br>
              <a:rPr lang="en-US" b="0" dirty="0"/>
            </a:br>
            <a:r>
              <a:rPr lang="en-US" b="0" dirty="0"/>
              <a:t>assumptions (as expected)</a:t>
            </a:r>
            <a:endParaRPr lang="de-AT" b="0" dirty="0"/>
          </a:p>
        </p:txBody>
      </p:sp>
      <p:sp>
        <p:nvSpPr>
          <p:cNvPr id="6" name="Textplatzhalter 5">
            <a:extLst>
              <a:ext uri="{FF2B5EF4-FFF2-40B4-BE49-F238E27FC236}">
                <a16:creationId xmlns:a16="http://schemas.microsoft.com/office/drawing/2014/main" id="{FB8DD1E0-FC75-44D5-A685-15276050B3F9}"/>
              </a:ext>
            </a:extLst>
          </p:cNvPr>
          <p:cNvSpPr>
            <a:spLocks noGrp="1"/>
          </p:cNvSpPr>
          <p:nvPr>
            <p:ph type="body" sz="quarter" idx="4294967295"/>
            <p:custDataLst>
              <p:tags r:id="rId2"/>
            </p:custDataLst>
          </p:nvPr>
        </p:nvSpPr>
        <p:spPr>
          <a:xfrm>
            <a:off x="6419850" y="5724525"/>
            <a:ext cx="5292724" cy="171450"/>
          </a:xfrm>
        </p:spPr>
        <p:txBody>
          <a:bodyPr vert="horz" lIns="0" tIns="0" rIns="0" bIns="0" rtlCol="0" anchor="b">
            <a:noAutofit/>
          </a:bodyPr>
          <a:lstStyle/>
          <a:p>
            <a:pPr marL="0" indent="0">
              <a:buNone/>
            </a:pPr>
            <a:r>
              <a:rPr lang="de-AT" sz="800" cap="all" dirty="0"/>
              <a:t>© Copyright- oder Quellenhinweis, ....</a:t>
            </a:r>
          </a:p>
        </p:txBody>
      </p:sp>
      <p:sp>
        <p:nvSpPr>
          <p:cNvPr id="7" name="Foliennummernplatzhalter 6">
            <a:extLst>
              <a:ext uri="{FF2B5EF4-FFF2-40B4-BE49-F238E27FC236}">
                <a16:creationId xmlns:a16="http://schemas.microsoft.com/office/drawing/2014/main" id="{EA9754A9-AB9D-48AD-A27D-0E294DDE6876}"/>
              </a:ext>
            </a:extLst>
          </p:cNvPr>
          <p:cNvSpPr>
            <a:spLocks noGrp="1"/>
          </p:cNvSpPr>
          <p:nvPr>
            <p:ph type="sldNum" sz="quarter" idx="15"/>
            <p:custDataLst>
              <p:tags r:id="rId3"/>
            </p:custDataLst>
          </p:nvPr>
        </p:nvSpPr>
        <p:spPr/>
        <p:txBody>
          <a:bodyPr/>
          <a:lstStyle/>
          <a:p>
            <a:fld id="{418F7AD7-DC47-44A0-A9D7-F1C17BFD6F09}" type="slidenum">
              <a:rPr lang="de-AT" smtClean="0"/>
              <a:pPr/>
              <a:t>12</a:t>
            </a:fld>
            <a:endParaRPr lang="de-AT" dirty="0"/>
          </a:p>
        </p:txBody>
      </p:sp>
      <p:sp>
        <p:nvSpPr>
          <p:cNvPr id="9" name="Bildplatzhalter 8">
            <a:extLst>
              <a:ext uri="{FF2B5EF4-FFF2-40B4-BE49-F238E27FC236}">
                <a16:creationId xmlns:a16="http://schemas.microsoft.com/office/drawing/2014/main" id="{7B77097E-AE4B-4A1B-8B94-04CCF4C1A323}"/>
              </a:ext>
            </a:extLst>
          </p:cNvPr>
          <p:cNvSpPr>
            <a:spLocks noGrp="1"/>
          </p:cNvSpPr>
          <p:nvPr>
            <p:ph type="pic" sz="quarter" idx="12"/>
          </p:nvPr>
        </p:nvSpPr>
        <p:spPr/>
      </p:sp>
      <p:pic>
        <p:nvPicPr>
          <p:cNvPr id="11" name="Grafik 10">
            <a:extLst>
              <a:ext uri="{FF2B5EF4-FFF2-40B4-BE49-F238E27FC236}">
                <a16:creationId xmlns:a16="http://schemas.microsoft.com/office/drawing/2014/main" id="{9B48253D-D79B-4B1B-A697-D7CC980695CB}"/>
              </a:ext>
            </a:extLst>
          </p:cNvPr>
          <p:cNvPicPr>
            <a:picLocks noChangeAspect="1"/>
          </p:cNvPicPr>
          <p:nvPr/>
        </p:nvPicPr>
        <p:blipFill>
          <a:blip r:embed="rId6"/>
          <a:stretch>
            <a:fillRect/>
          </a:stretch>
        </p:blipFill>
        <p:spPr>
          <a:xfrm>
            <a:off x="5200028" y="444687"/>
            <a:ext cx="6715838" cy="5459225"/>
          </a:xfrm>
          <a:prstGeom prst="rect">
            <a:avLst/>
          </a:prstGeom>
        </p:spPr>
      </p:pic>
    </p:spTree>
    <p:extLst>
      <p:ext uri="{BB962C8B-B14F-4D97-AF65-F5344CB8AC3E}">
        <p14:creationId xmlns:p14="http://schemas.microsoft.com/office/powerpoint/2010/main" val="3867477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platzhalter 5">
            <a:extLst>
              <a:ext uri="{FF2B5EF4-FFF2-40B4-BE49-F238E27FC236}">
                <a16:creationId xmlns:a16="http://schemas.microsoft.com/office/drawing/2014/main" id="{FB8DD1E0-FC75-44D5-A685-15276050B3F9}"/>
              </a:ext>
            </a:extLst>
          </p:cNvPr>
          <p:cNvSpPr>
            <a:spLocks noGrp="1"/>
          </p:cNvSpPr>
          <p:nvPr>
            <p:ph type="body" sz="quarter" idx="4294967295"/>
            <p:custDataLst>
              <p:tags r:id="rId1"/>
            </p:custDataLst>
          </p:nvPr>
        </p:nvSpPr>
        <p:spPr>
          <a:xfrm>
            <a:off x="6419850" y="5724525"/>
            <a:ext cx="5292724" cy="171450"/>
          </a:xfrm>
        </p:spPr>
        <p:txBody>
          <a:bodyPr vert="horz" lIns="0" tIns="0" rIns="0" bIns="0" rtlCol="0" anchor="b">
            <a:noAutofit/>
          </a:bodyPr>
          <a:lstStyle/>
          <a:p>
            <a:pPr marL="0" indent="0">
              <a:buNone/>
            </a:pPr>
            <a:r>
              <a:rPr lang="de-AT" sz="800" cap="all" dirty="0"/>
              <a:t>© Copyright- oder Quellenhinweis, ....</a:t>
            </a:r>
          </a:p>
        </p:txBody>
      </p:sp>
      <p:sp>
        <p:nvSpPr>
          <p:cNvPr id="7" name="Foliennummernplatzhalter 6">
            <a:extLst>
              <a:ext uri="{FF2B5EF4-FFF2-40B4-BE49-F238E27FC236}">
                <a16:creationId xmlns:a16="http://schemas.microsoft.com/office/drawing/2014/main" id="{EA9754A9-AB9D-48AD-A27D-0E294DDE6876}"/>
              </a:ext>
            </a:extLst>
          </p:cNvPr>
          <p:cNvSpPr>
            <a:spLocks noGrp="1"/>
          </p:cNvSpPr>
          <p:nvPr>
            <p:ph type="sldNum" sz="quarter" idx="15"/>
            <p:custDataLst>
              <p:tags r:id="rId2"/>
            </p:custDataLst>
          </p:nvPr>
        </p:nvSpPr>
        <p:spPr/>
        <p:txBody>
          <a:bodyPr/>
          <a:lstStyle/>
          <a:p>
            <a:fld id="{418F7AD7-DC47-44A0-A9D7-F1C17BFD6F09}" type="slidenum">
              <a:rPr lang="de-AT" smtClean="0"/>
              <a:pPr/>
              <a:t>13</a:t>
            </a:fld>
            <a:endParaRPr lang="de-AT" dirty="0"/>
          </a:p>
        </p:txBody>
      </p:sp>
      <p:pic>
        <p:nvPicPr>
          <p:cNvPr id="10" name="Grafik 9">
            <a:extLst>
              <a:ext uri="{FF2B5EF4-FFF2-40B4-BE49-F238E27FC236}">
                <a16:creationId xmlns:a16="http://schemas.microsoft.com/office/drawing/2014/main" id="{DE0C72C7-0586-4966-9CDB-969530674B6A}"/>
              </a:ext>
            </a:extLst>
          </p:cNvPr>
          <p:cNvPicPr>
            <a:picLocks noChangeAspect="1"/>
          </p:cNvPicPr>
          <p:nvPr/>
        </p:nvPicPr>
        <p:blipFill rotWithShape="1">
          <a:blip r:embed="rId6"/>
          <a:srcRect l="1780"/>
          <a:stretch/>
        </p:blipFill>
        <p:spPr>
          <a:xfrm>
            <a:off x="4925023" y="297180"/>
            <a:ext cx="6836290" cy="3007734"/>
          </a:xfrm>
          <a:prstGeom prst="rect">
            <a:avLst/>
          </a:prstGeom>
        </p:spPr>
      </p:pic>
      <p:pic>
        <p:nvPicPr>
          <p:cNvPr id="13" name="Grafik 12">
            <a:extLst>
              <a:ext uri="{FF2B5EF4-FFF2-40B4-BE49-F238E27FC236}">
                <a16:creationId xmlns:a16="http://schemas.microsoft.com/office/drawing/2014/main" id="{1C33EEDB-C3D3-4F48-A0AC-5B6E6E9DA5CD}"/>
              </a:ext>
            </a:extLst>
          </p:cNvPr>
          <p:cNvPicPr>
            <a:picLocks noChangeAspect="1"/>
          </p:cNvPicPr>
          <p:nvPr/>
        </p:nvPicPr>
        <p:blipFill>
          <a:blip r:embed="rId7"/>
          <a:stretch>
            <a:fillRect/>
          </a:stretch>
        </p:blipFill>
        <p:spPr>
          <a:xfrm>
            <a:off x="4943475" y="3471339"/>
            <a:ext cx="7206904" cy="2583808"/>
          </a:xfrm>
          <a:prstGeom prst="rect">
            <a:avLst/>
          </a:prstGeom>
        </p:spPr>
      </p:pic>
      <p:sp>
        <p:nvSpPr>
          <p:cNvPr id="14" name="Titel 1">
            <a:extLst>
              <a:ext uri="{FF2B5EF4-FFF2-40B4-BE49-F238E27FC236}">
                <a16:creationId xmlns:a16="http://schemas.microsoft.com/office/drawing/2014/main" id="{266AECDA-1165-4708-8E66-422BADA4F0BA}"/>
              </a:ext>
            </a:extLst>
          </p:cNvPr>
          <p:cNvSpPr txBox="1">
            <a:spLocks/>
          </p:cNvSpPr>
          <p:nvPr>
            <p:custDataLst>
              <p:tags r:id="rId3"/>
            </p:custDataLst>
          </p:nvPr>
        </p:nvSpPr>
        <p:spPr bwMode="gray">
          <a:xfrm>
            <a:off x="485141" y="1549399"/>
            <a:ext cx="4464050" cy="3776981"/>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b="0" dirty="0"/>
              <a:t>Development of solar modules in the EU-27 until 2050 in the scenario with </a:t>
            </a:r>
            <a:r>
              <a:rPr lang="en-US" dirty="0"/>
              <a:t>pessimistic</a:t>
            </a:r>
            <a:r>
              <a:rPr lang="en-US" b="0" dirty="0"/>
              <a:t> market</a:t>
            </a:r>
          </a:p>
          <a:p>
            <a:r>
              <a:rPr lang="en-US" b="0" dirty="0"/>
              <a:t>assumptions (surmised)</a:t>
            </a:r>
            <a:endParaRPr lang="de-AT" b="0" dirty="0"/>
          </a:p>
        </p:txBody>
      </p:sp>
      <p:sp>
        <p:nvSpPr>
          <p:cNvPr id="17" name="Rechteck 16">
            <a:extLst>
              <a:ext uri="{FF2B5EF4-FFF2-40B4-BE49-F238E27FC236}">
                <a16:creationId xmlns:a16="http://schemas.microsoft.com/office/drawing/2014/main" id="{B3E1271A-507A-4B4A-BCAD-A1E346E4D6AB}"/>
              </a:ext>
            </a:extLst>
          </p:cNvPr>
          <p:cNvSpPr/>
          <p:nvPr/>
        </p:nvSpPr>
        <p:spPr>
          <a:xfrm>
            <a:off x="8618220" y="3528060"/>
            <a:ext cx="1394460" cy="140208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20632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liennummernplatzhalter 6">
            <a:extLst>
              <a:ext uri="{FF2B5EF4-FFF2-40B4-BE49-F238E27FC236}">
                <a16:creationId xmlns:a16="http://schemas.microsoft.com/office/drawing/2014/main" id="{EA9754A9-AB9D-48AD-A27D-0E294DDE6876}"/>
              </a:ext>
            </a:extLst>
          </p:cNvPr>
          <p:cNvSpPr>
            <a:spLocks noGrp="1"/>
          </p:cNvSpPr>
          <p:nvPr>
            <p:ph type="sldNum" sz="quarter" idx="15"/>
            <p:custDataLst>
              <p:tags r:id="rId1"/>
            </p:custDataLst>
          </p:nvPr>
        </p:nvSpPr>
        <p:spPr/>
        <p:txBody>
          <a:bodyPr/>
          <a:lstStyle/>
          <a:p>
            <a:fld id="{418F7AD7-DC47-44A0-A9D7-F1C17BFD6F09}" type="slidenum">
              <a:rPr lang="de-AT" smtClean="0"/>
              <a:pPr/>
              <a:t>14</a:t>
            </a:fld>
            <a:endParaRPr lang="de-AT" dirty="0"/>
          </a:p>
        </p:txBody>
      </p:sp>
      <p:pic>
        <p:nvPicPr>
          <p:cNvPr id="3" name="Grafik 2">
            <a:extLst>
              <a:ext uri="{FF2B5EF4-FFF2-40B4-BE49-F238E27FC236}">
                <a16:creationId xmlns:a16="http://schemas.microsoft.com/office/drawing/2014/main" id="{B8DB4AB8-96F5-4C10-BE04-20F53FB7E0A5}"/>
              </a:ext>
            </a:extLst>
          </p:cNvPr>
          <p:cNvPicPr>
            <a:picLocks noChangeAspect="1"/>
          </p:cNvPicPr>
          <p:nvPr/>
        </p:nvPicPr>
        <p:blipFill rotWithShape="1">
          <a:blip r:embed="rId4"/>
          <a:srcRect b="27892"/>
          <a:stretch/>
        </p:blipFill>
        <p:spPr>
          <a:xfrm>
            <a:off x="505054" y="1485900"/>
            <a:ext cx="11181892" cy="4357780"/>
          </a:xfrm>
          <a:prstGeom prst="rect">
            <a:avLst/>
          </a:prstGeom>
        </p:spPr>
      </p:pic>
    </p:spTree>
    <p:extLst>
      <p:ext uri="{BB962C8B-B14F-4D97-AF65-F5344CB8AC3E}">
        <p14:creationId xmlns:p14="http://schemas.microsoft.com/office/powerpoint/2010/main" val="670066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liennummernplatzhalter 6">
            <a:extLst>
              <a:ext uri="{FF2B5EF4-FFF2-40B4-BE49-F238E27FC236}">
                <a16:creationId xmlns:a16="http://schemas.microsoft.com/office/drawing/2014/main" id="{EA9754A9-AB9D-48AD-A27D-0E294DDE6876}"/>
              </a:ext>
            </a:extLst>
          </p:cNvPr>
          <p:cNvSpPr>
            <a:spLocks noGrp="1"/>
          </p:cNvSpPr>
          <p:nvPr>
            <p:ph type="sldNum" sz="quarter" idx="15"/>
            <p:custDataLst>
              <p:tags r:id="rId1"/>
            </p:custDataLst>
          </p:nvPr>
        </p:nvSpPr>
        <p:spPr/>
        <p:txBody>
          <a:bodyPr/>
          <a:lstStyle/>
          <a:p>
            <a:fld id="{418F7AD7-DC47-44A0-A9D7-F1C17BFD6F09}" type="slidenum">
              <a:rPr lang="de-AT" smtClean="0"/>
              <a:pPr/>
              <a:t>15</a:t>
            </a:fld>
            <a:endParaRPr lang="de-AT" dirty="0"/>
          </a:p>
        </p:txBody>
      </p:sp>
      <p:pic>
        <p:nvPicPr>
          <p:cNvPr id="4" name="Grafik 3">
            <a:extLst>
              <a:ext uri="{FF2B5EF4-FFF2-40B4-BE49-F238E27FC236}">
                <a16:creationId xmlns:a16="http://schemas.microsoft.com/office/drawing/2014/main" id="{A67F5210-46DB-46FC-85BA-9D24D69DC97C}"/>
              </a:ext>
            </a:extLst>
          </p:cNvPr>
          <p:cNvPicPr>
            <a:picLocks noChangeAspect="1"/>
          </p:cNvPicPr>
          <p:nvPr/>
        </p:nvPicPr>
        <p:blipFill rotWithShape="1">
          <a:blip r:embed="rId4"/>
          <a:srcRect b="65445"/>
          <a:stretch/>
        </p:blipFill>
        <p:spPr>
          <a:xfrm>
            <a:off x="367548" y="2054784"/>
            <a:ext cx="3713676" cy="2948940"/>
          </a:xfrm>
          <a:prstGeom prst="rect">
            <a:avLst/>
          </a:prstGeom>
        </p:spPr>
      </p:pic>
      <p:pic>
        <p:nvPicPr>
          <p:cNvPr id="6" name="Grafik 5">
            <a:extLst>
              <a:ext uri="{FF2B5EF4-FFF2-40B4-BE49-F238E27FC236}">
                <a16:creationId xmlns:a16="http://schemas.microsoft.com/office/drawing/2014/main" id="{FE596AEC-56EF-4B26-8066-683D4CF867E2}"/>
              </a:ext>
            </a:extLst>
          </p:cNvPr>
          <p:cNvPicPr>
            <a:picLocks noChangeAspect="1"/>
          </p:cNvPicPr>
          <p:nvPr/>
        </p:nvPicPr>
        <p:blipFill rotWithShape="1">
          <a:blip r:embed="rId4"/>
          <a:srcRect t="34230" b="33200"/>
          <a:stretch/>
        </p:blipFill>
        <p:spPr>
          <a:xfrm>
            <a:off x="4146729" y="2246849"/>
            <a:ext cx="3653626" cy="2734506"/>
          </a:xfrm>
          <a:prstGeom prst="rect">
            <a:avLst/>
          </a:prstGeom>
        </p:spPr>
      </p:pic>
      <p:pic>
        <p:nvPicPr>
          <p:cNvPr id="8" name="Grafik 7">
            <a:extLst>
              <a:ext uri="{FF2B5EF4-FFF2-40B4-BE49-F238E27FC236}">
                <a16:creationId xmlns:a16="http://schemas.microsoft.com/office/drawing/2014/main" id="{6B1652E1-C3A9-4DCD-82FB-A2E159BEF9BC}"/>
              </a:ext>
            </a:extLst>
          </p:cNvPr>
          <p:cNvPicPr>
            <a:picLocks noChangeAspect="1"/>
          </p:cNvPicPr>
          <p:nvPr/>
        </p:nvPicPr>
        <p:blipFill rotWithShape="1">
          <a:blip r:embed="rId4"/>
          <a:srcRect l="-1" t="66556" r="211"/>
          <a:stretch/>
        </p:blipFill>
        <p:spPr>
          <a:xfrm>
            <a:off x="7865860" y="2189376"/>
            <a:ext cx="3699792" cy="2849452"/>
          </a:xfrm>
          <a:prstGeom prst="rect">
            <a:avLst/>
          </a:prstGeom>
        </p:spPr>
      </p:pic>
    </p:spTree>
    <p:extLst>
      <p:ext uri="{BB962C8B-B14F-4D97-AF65-F5344CB8AC3E}">
        <p14:creationId xmlns:p14="http://schemas.microsoft.com/office/powerpoint/2010/main" val="30422751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58907CFC-E65A-467F-AFCC-BFAD08AE780C}"/>
              </a:ext>
            </a:extLst>
          </p:cNvPr>
          <p:cNvSpPr>
            <a:spLocks noGrp="1"/>
          </p:cNvSpPr>
          <p:nvPr>
            <p:ph type="title"/>
            <p:custDataLst>
              <p:tags r:id="rId1"/>
            </p:custDataLst>
          </p:nvPr>
        </p:nvSpPr>
        <p:spPr>
          <a:xfrm>
            <a:off x="1307065" y="1549399"/>
            <a:ext cx="9289498" cy="828675"/>
          </a:xfrm>
        </p:spPr>
        <p:txBody>
          <a:bodyPr/>
          <a:lstStyle/>
          <a:p>
            <a:r>
              <a:rPr lang="en-US" dirty="0"/>
              <a:t>Conclusions</a:t>
            </a:r>
          </a:p>
        </p:txBody>
      </p:sp>
      <p:sp>
        <p:nvSpPr>
          <p:cNvPr id="9" name="Inhaltsplatzhalter 8">
            <a:extLst>
              <a:ext uri="{FF2B5EF4-FFF2-40B4-BE49-F238E27FC236}">
                <a16:creationId xmlns:a16="http://schemas.microsoft.com/office/drawing/2014/main" id="{A8D04C61-1ED0-4FCD-BC51-A48AFDB0725D}"/>
              </a:ext>
            </a:extLst>
          </p:cNvPr>
          <p:cNvSpPr>
            <a:spLocks noGrp="1"/>
          </p:cNvSpPr>
          <p:nvPr>
            <p:ph idx="1"/>
            <p:custDataLst>
              <p:tags r:id="rId2"/>
            </p:custDataLst>
          </p:nvPr>
        </p:nvSpPr>
        <p:spPr>
          <a:xfrm>
            <a:off x="1308100" y="2628900"/>
            <a:ext cx="9288463" cy="3095625"/>
          </a:xfrm>
        </p:spPr>
        <p:txBody>
          <a:bodyPr/>
          <a:lstStyle/>
          <a:p>
            <a:r>
              <a:rPr lang="en-US" dirty="0"/>
              <a:t>The results indicate that material-based additions could indeed play a considerable role, particularly in response to price signals triggered by a tight global market.</a:t>
            </a:r>
          </a:p>
          <a:p>
            <a:r>
              <a:rPr lang="en-US" dirty="0"/>
              <a:t>The dynamics of the recycling industry, or the global market as a whole, approximately 2040 or 2045, are possibly crucial in determining the extent to which the recycling industry can be firmly established. </a:t>
            </a:r>
          </a:p>
          <a:p>
            <a:r>
              <a:rPr lang="en-US" dirty="0"/>
              <a:t>Although manufacturers will need to compete globally with well-established players in a mature market, the recycle industry may have a future advantage due to the absence of an established market and entrenched competitors.</a:t>
            </a:r>
          </a:p>
          <a:p>
            <a:endParaRPr lang="en-US" dirty="0">
              <a:solidFill>
                <a:srgbClr val="C00000"/>
              </a:solidFill>
            </a:endParaRPr>
          </a:p>
          <a:p>
            <a:endParaRPr lang="de-AT" dirty="0">
              <a:solidFill>
                <a:srgbClr val="C00000"/>
              </a:solidFill>
            </a:endParaRPr>
          </a:p>
        </p:txBody>
      </p:sp>
      <p:sp>
        <p:nvSpPr>
          <p:cNvPr id="4" name="Foliennummernplatzhalter 3">
            <a:extLst>
              <a:ext uri="{FF2B5EF4-FFF2-40B4-BE49-F238E27FC236}">
                <a16:creationId xmlns:a16="http://schemas.microsoft.com/office/drawing/2014/main" id="{BA96ADF3-F9A8-4A3E-9CB2-D36801DDA95C}"/>
              </a:ext>
            </a:extLst>
          </p:cNvPr>
          <p:cNvSpPr>
            <a:spLocks noGrp="1"/>
          </p:cNvSpPr>
          <p:nvPr>
            <p:ph type="sldNum" sz="quarter" idx="15"/>
            <p:custDataLst>
              <p:tags r:id="rId3"/>
            </p:custDataLst>
          </p:nvPr>
        </p:nvSpPr>
        <p:spPr>
          <a:xfrm>
            <a:off x="10885488" y="6385768"/>
            <a:ext cx="827086" cy="288000"/>
          </a:xfrm>
        </p:spPr>
        <p:txBody>
          <a:bodyPr/>
          <a:lstStyle/>
          <a:p>
            <a:fld id="{418F7AD7-DC47-44A0-A9D7-F1C17BFD6F09}" type="slidenum">
              <a:rPr lang="de-AT" smtClean="0"/>
              <a:pPr/>
              <a:t>16</a:t>
            </a:fld>
            <a:endParaRPr lang="de-AT" dirty="0"/>
          </a:p>
        </p:txBody>
      </p:sp>
    </p:spTree>
    <p:extLst>
      <p:ext uri="{BB962C8B-B14F-4D97-AF65-F5344CB8AC3E}">
        <p14:creationId xmlns:p14="http://schemas.microsoft.com/office/powerpoint/2010/main" val="791156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58907CFC-E65A-467F-AFCC-BFAD08AE780C}"/>
              </a:ext>
            </a:extLst>
          </p:cNvPr>
          <p:cNvSpPr>
            <a:spLocks noGrp="1"/>
          </p:cNvSpPr>
          <p:nvPr>
            <p:ph type="title"/>
            <p:custDataLst>
              <p:tags r:id="rId1"/>
            </p:custDataLst>
          </p:nvPr>
        </p:nvSpPr>
        <p:spPr>
          <a:xfrm>
            <a:off x="1307065" y="1549399"/>
            <a:ext cx="9289498" cy="828675"/>
          </a:xfrm>
        </p:spPr>
        <p:txBody>
          <a:bodyPr/>
          <a:lstStyle/>
          <a:p>
            <a:r>
              <a:rPr lang="de-AT" dirty="0"/>
              <a:t>Future </a:t>
            </a:r>
            <a:r>
              <a:rPr lang="de-AT" dirty="0" err="1"/>
              <a:t>work</a:t>
            </a:r>
            <a:endParaRPr lang="de-AT" dirty="0"/>
          </a:p>
        </p:txBody>
      </p:sp>
      <p:sp>
        <p:nvSpPr>
          <p:cNvPr id="9" name="Inhaltsplatzhalter 8">
            <a:extLst>
              <a:ext uri="{FF2B5EF4-FFF2-40B4-BE49-F238E27FC236}">
                <a16:creationId xmlns:a16="http://schemas.microsoft.com/office/drawing/2014/main" id="{A8D04C61-1ED0-4FCD-BC51-A48AFDB0725D}"/>
              </a:ext>
            </a:extLst>
          </p:cNvPr>
          <p:cNvSpPr>
            <a:spLocks noGrp="1"/>
          </p:cNvSpPr>
          <p:nvPr>
            <p:ph idx="1"/>
            <p:custDataLst>
              <p:tags r:id="rId2"/>
            </p:custDataLst>
          </p:nvPr>
        </p:nvSpPr>
        <p:spPr>
          <a:xfrm>
            <a:off x="1308100" y="2628900"/>
            <a:ext cx="9288463" cy="3095625"/>
          </a:xfrm>
        </p:spPr>
        <p:txBody>
          <a:bodyPr/>
          <a:lstStyle/>
          <a:p>
            <a:r>
              <a:rPr lang="en-US" dirty="0"/>
              <a:t>Enhancing the detail and accuracy of the techno-economic modeling of material recycling (open-looped and closed-loop recycling, etc.)</a:t>
            </a:r>
          </a:p>
          <a:p>
            <a:r>
              <a:rPr lang="en-US" dirty="0"/>
              <a:t>Furthermore, the dynamics of the whole recycling industry, including how it could be developed, established, and effectively supported, require further exploration (e.g., optimal localization of industrial sites)</a:t>
            </a:r>
          </a:p>
          <a:p>
            <a:r>
              <a:rPr lang="en-US" dirty="0"/>
              <a:t>Exploring the techno-economic implications of material recycling, particularly regarding stockpiling.</a:t>
            </a:r>
          </a:p>
          <a:p>
            <a:endParaRPr lang="en-US" dirty="0">
              <a:solidFill>
                <a:srgbClr val="C00000"/>
              </a:solidFill>
            </a:endParaRPr>
          </a:p>
          <a:p>
            <a:endParaRPr lang="en-US" dirty="0">
              <a:solidFill>
                <a:srgbClr val="C00000"/>
              </a:solidFill>
            </a:endParaRPr>
          </a:p>
          <a:p>
            <a:endParaRPr lang="de-AT" dirty="0">
              <a:solidFill>
                <a:srgbClr val="C00000"/>
              </a:solidFill>
            </a:endParaRPr>
          </a:p>
        </p:txBody>
      </p:sp>
      <p:sp>
        <p:nvSpPr>
          <p:cNvPr id="4" name="Foliennummernplatzhalter 3">
            <a:extLst>
              <a:ext uri="{FF2B5EF4-FFF2-40B4-BE49-F238E27FC236}">
                <a16:creationId xmlns:a16="http://schemas.microsoft.com/office/drawing/2014/main" id="{BA96ADF3-F9A8-4A3E-9CB2-D36801DDA95C}"/>
              </a:ext>
            </a:extLst>
          </p:cNvPr>
          <p:cNvSpPr>
            <a:spLocks noGrp="1"/>
          </p:cNvSpPr>
          <p:nvPr>
            <p:ph type="sldNum" sz="quarter" idx="15"/>
            <p:custDataLst>
              <p:tags r:id="rId3"/>
            </p:custDataLst>
          </p:nvPr>
        </p:nvSpPr>
        <p:spPr>
          <a:xfrm>
            <a:off x="10885488" y="6385768"/>
            <a:ext cx="827086" cy="288000"/>
          </a:xfrm>
        </p:spPr>
        <p:txBody>
          <a:bodyPr/>
          <a:lstStyle/>
          <a:p>
            <a:fld id="{418F7AD7-DC47-44A0-A9D7-F1C17BFD6F09}" type="slidenum">
              <a:rPr lang="de-AT" smtClean="0"/>
              <a:pPr/>
              <a:t>17</a:t>
            </a:fld>
            <a:endParaRPr lang="de-AT" dirty="0"/>
          </a:p>
        </p:txBody>
      </p:sp>
    </p:spTree>
    <p:extLst>
      <p:ext uri="{BB962C8B-B14F-4D97-AF65-F5344CB8AC3E}">
        <p14:creationId xmlns:p14="http://schemas.microsoft.com/office/powerpoint/2010/main" val="18436489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58907CFC-E65A-467F-AFCC-BFAD08AE780C}"/>
              </a:ext>
            </a:extLst>
          </p:cNvPr>
          <p:cNvSpPr>
            <a:spLocks noGrp="1"/>
          </p:cNvSpPr>
          <p:nvPr>
            <p:ph type="title"/>
            <p:custDataLst>
              <p:tags r:id="rId1"/>
            </p:custDataLst>
          </p:nvPr>
        </p:nvSpPr>
        <p:spPr>
          <a:xfrm>
            <a:off x="1307065" y="1549399"/>
            <a:ext cx="9289498" cy="828675"/>
          </a:xfrm>
        </p:spPr>
        <p:txBody>
          <a:bodyPr/>
          <a:lstStyle/>
          <a:p>
            <a:r>
              <a:rPr lang="de-AT" dirty="0" err="1"/>
              <a:t>Ongoing</a:t>
            </a:r>
            <a:r>
              <a:rPr lang="de-AT" dirty="0"/>
              <a:t> </a:t>
            </a:r>
            <a:r>
              <a:rPr lang="de-AT" dirty="0" err="1"/>
              <a:t>work</a:t>
            </a:r>
            <a:r>
              <a:rPr lang="de-AT" dirty="0"/>
              <a:t>…</a:t>
            </a:r>
            <a:r>
              <a:rPr lang="de-AT" dirty="0">
                <a:sym typeface="Wingdings" panose="05000000000000000000" pitchFamily="2" charset="2"/>
              </a:rPr>
              <a:t></a:t>
            </a:r>
            <a:endParaRPr lang="de-AT" dirty="0"/>
          </a:p>
        </p:txBody>
      </p:sp>
      <p:sp>
        <p:nvSpPr>
          <p:cNvPr id="4" name="Foliennummernplatzhalter 3">
            <a:extLst>
              <a:ext uri="{FF2B5EF4-FFF2-40B4-BE49-F238E27FC236}">
                <a16:creationId xmlns:a16="http://schemas.microsoft.com/office/drawing/2014/main" id="{BA96ADF3-F9A8-4A3E-9CB2-D36801DDA95C}"/>
              </a:ext>
            </a:extLst>
          </p:cNvPr>
          <p:cNvSpPr>
            <a:spLocks noGrp="1"/>
          </p:cNvSpPr>
          <p:nvPr>
            <p:ph type="sldNum" sz="quarter" idx="15"/>
            <p:custDataLst>
              <p:tags r:id="rId2"/>
            </p:custDataLst>
          </p:nvPr>
        </p:nvSpPr>
        <p:spPr>
          <a:xfrm>
            <a:off x="10885488" y="6385768"/>
            <a:ext cx="827086" cy="288000"/>
          </a:xfrm>
        </p:spPr>
        <p:txBody>
          <a:bodyPr/>
          <a:lstStyle/>
          <a:p>
            <a:fld id="{418F7AD7-DC47-44A0-A9D7-F1C17BFD6F09}" type="slidenum">
              <a:rPr lang="de-AT" smtClean="0"/>
              <a:pPr/>
              <a:t>18</a:t>
            </a:fld>
            <a:endParaRPr lang="de-AT" dirty="0"/>
          </a:p>
        </p:txBody>
      </p:sp>
      <p:pic>
        <p:nvPicPr>
          <p:cNvPr id="6" name="Grafik 5">
            <a:extLst>
              <a:ext uri="{FF2B5EF4-FFF2-40B4-BE49-F238E27FC236}">
                <a16:creationId xmlns:a16="http://schemas.microsoft.com/office/drawing/2014/main" id="{ED752388-1B69-4338-AECC-B465B9BFDC05}"/>
              </a:ext>
            </a:extLst>
          </p:cNvPr>
          <p:cNvPicPr>
            <a:picLocks noChangeAspect="1"/>
          </p:cNvPicPr>
          <p:nvPr/>
        </p:nvPicPr>
        <p:blipFill>
          <a:blip r:embed="rId5"/>
          <a:stretch>
            <a:fillRect/>
          </a:stretch>
        </p:blipFill>
        <p:spPr>
          <a:xfrm>
            <a:off x="2369127" y="2783346"/>
            <a:ext cx="7453746" cy="2429258"/>
          </a:xfrm>
          <a:prstGeom prst="rect">
            <a:avLst/>
          </a:prstGeom>
        </p:spPr>
      </p:pic>
    </p:spTree>
    <p:extLst>
      <p:ext uri="{BB962C8B-B14F-4D97-AF65-F5344CB8AC3E}">
        <p14:creationId xmlns:p14="http://schemas.microsoft.com/office/powerpoint/2010/main" val="18072720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1DA8D6E1-6049-45E7-A669-EB17299D562B}"/>
              </a:ext>
            </a:extLst>
          </p:cNvPr>
          <p:cNvSpPr>
            <a:spLocks noGrp="1"/>
          </p:cNvSpPr>
          <p:nvPr>
            <p:ph type="title"/>
            <p:custDataLst>
              <p:tags r:id="rId1"/>
            </p:custDataLst>
          </p:nvPr>
        </p:nvSpPr>
        <p:spPr>
          <a:xfrm>
            <a:off x="1307069" y="1549399"/>
            <a:ext cx="10405506" cy="828675"/>
          </a:xfrm>
        </p:spPr>
        <p:txBody>
          <a:bodyPr/>
          <a:lstStyle/>
          <a:p>
            <a:r>
              <a:rPr lang="de-AT" dirty="0"/>
              <a:t>Contact</a:t>
            </a:r>
          </a:p>
        </p:txBody>
      </p:sp>
      <p:sp>
        <p:nvSpPr>
          <p:cNvPr id="5" name="Textplatzhalter 4">
            <a:extLst>
              <a:ext uri="{FF2B5EF4-FFF2-40B4-BE49-F238E27FC236}">
                <a16:creationId xmlns:a16="http://schemas.microsoft.com/office/drawing/2014/main" id="{AAF91D08-566E-4A8E-AA4F-1FD67818F0F9}"/>
              </a:ext>
            </a:extLst>
          </p:cNvPr>
          <p:cNvSpPr>
            <a:spLocks noGrp="1"/>
          </p:cNvSpPr>
          <p:nvPr>
            <p:ph type="body" idx="1"/>
            <p:custDataLst>
              <p:tags r:id="rId2"/>
            </p:custDataLst>
          </p:nvPr>
        </p:nvSpPr>
        <p:spPr>
          <a:xfrm>
            <a:off x="1307070" y="2778827"/>
            <a:ext cx="9289494" cy="2636322"/>
          </a:xfrm>
        </p:spPr>
        <p:txBody>
          <a:bodyPr anchor="b"/>
          <a:lstStyle/>
          <a:p>
            <a:r>
              <a:rPr lang="de-AT" dirty="0"/>
              <a:t>Sebastian Zwickl-Bernhard, </a:t>
            </a:r>
            <a:r>
              <a:rPr lang="de-AT" dirty="0" err="1"/>
              <a:t>Ph.D</a:t>
            </a:r>
            <a:r>
              <a:rPr lang="de-AT" dirty="0"/>
              <a:t>.</a:t>
            </a:r>
          </a:p>
          <a:p>
            <a:r>
              <a:rPr lang="de-AT" dirty="0"/>
              <a:t>Technische Universität Wien</a:t>
            </a:r>
          </a:p>
          <a:p>
            <a:r>
              <a:rPr lang="de-AT" dirty="0"/>
              <a:t>Energy Economics Group</a:t>
            </a:r>
          </a:p>
          <a:p>
            <a:r>
              <a:rPr lang="en-US" b="0" i="0" dirty="0" err="1">
                <a:solidFill>
                  <a:srgbClr val="000000"/>
                </a:solidFill>
                <a:effectLst/>
                <a:latin typeface="Roboto" panose="02000000000000000000" pitchFamily="2" charset="0"/>
              </a:rPr>
              <a:t>Gußhausstraße</a:t>
            </a:r>
            <a:r>
              <a:rPr lang="en-US" b="0" i="0" dirty="0">
                <a:solidFill>
                  <a:srgbClr val="000000"/>
                </a:solidFill>
                <a:effectLst/>
                <a:latin typeface="Roboto" panose="02000000000000000000" pitchFamily="2" charset="0"/>
              </a:rPr>
              <a:t> 25 – 29 / E370-03</a:t>
            </a:r>
          </a:p>
          <a:p>
            <a:r>
              <a:rPr lang="de-AT" dirty="0"/>
              <a:t>1040 Vienna, Austria</a:t>
            </a:r>
          </a:p>
          <a:p>
            <a:r>
              <a:rPr lang="de-AT" dirty="0"/>
              <a:t>zwickl@eeg.tuwien.ac.at</a:t>
            </a:r>
          </a:p>
        </p:txBody>
      </p:sp>
      <p:sp>
        <p:nvSpPr>
          <p:cNvPr id="6" name="Foliennummernplatzhalter 5">
            <a:extLst>
              <a:ext uri="{FF2B5EF4-FFF2-40B4-BE49-F238E27FC236}">
                <a16:creationId xmlns:a16="http://schemas.microsoft.com/office/drawing/2014/main" id="{7F67F6D3-8E61-48E9-ADFE-E4612210FDA2}"/>
              </a:ext>
            </a:extLst>
          </p:cNvPr>
          <p:cNvSpPr>
            <a:spLocks noGrp="1"/>
          </p:cNvSpPr>
          <p:nvPr>
            <p:ph type="sldNum" sz="quarter" idx="11"/>
            <p:custDataLst>
              <p:tags r:id="rId3"/>
            </p:custDataLst>
          </p:nvPr>
        </p:nvSpPr>
        <p:spPr/>
        <p:txBody>
          <a:bodyPr/>
          <a:lstStyle/>
          <a:p>
            <a:fld id="{418F7AD7-DC47-44A0-A9D7-F1C17BFD6F09}" type="slidenum">
              <a:rPr lang="de-AT" smtClean="0"/>
              <a:pPr/>
              <a:t>19</a:t>
            </a:fld>
            <a:endParaRPr lang="de-AT" dirty="0"/>
          </a:p>
        </p:txBody>
      </p:sp>
    </p:spTree>
    <p:extLst>
      <p:ext uri="{BB962C8B-B14F-4D97-AF65-F5344CB8AC3E}">
        <p14:creationId xmlns:p14="http://schemas.microsoft.com/office/powerpoint/2010/main" val="1860033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A85F2F-BC66-4BFE-9993-10CD568B5EBD}"/>
              </a:ext>
            </a:extLst>
          </p:cNvPr>
          <p:cNvSpPr>
            <a:spLocks noGrp="1"/>
          </p:cNvSpPr>
          <p:nvPr>
            <p:ph type="ctrTitle"/>
            <p:custDataLst>
              <p:tags r:id="rId1"/>
            </p:custDataLst>
          </p:nvPr>
        </p:nvSpPr>
        <p:spPr>
          <a:xfrm>
            <a:off x="1308100" y="2276475"/>
            <a:ext cx="9577388" cy="1524000"/>
          </a:xfrm>
        </p:spPr>
        <p:txBody>
          <a:bodyPr/>
          <a:lstStyle/>
          <a:p>
            <a:r>
              <a:rPr lang="de-AT" dirty="0"/>
              <a:t>Motivation</a:t>
            </a:r>
          </a:p>
        </p:txBody>
      </p:sp>
      <p:sp>
        <p:nvSpPr>
          <p:cNvPr id="3" name="Untertitel 2">
            <a:extLst>
              <a:ext uri="{FF2B5EF4-FFF2-40B4-BE49-F238E27FC236}">
                <a16:creationId xmlns:a16="http://schemas.microsoft.com/office/drawing/2014/main" id="{5518FF93-C368-496C-9C7E-B5FDFB4EDCD4}"/>
              </a:ext>
            </a:extLst>
          </p:cNvPr>
          <p:cNvSpPr>
            <a:spLocks noGrp="1"/>
          </p:cNvSpPr>
          <p:nvPr>
            <p:ph type="subTitle" idx="1"/>
            <p:custDataLst>
              <p:tags r:id="rId2"/>
            </p:custDataLst>
          </p:nvPr>
        </p:nvSpPr>
        <p:spPr>
          <a:xfrm>
            <a:off x="1308100" y="3971926"/>
            <a:ext cx="9577388" cy="1104900"/>
          </a:xfrm>
        </p:spPr>
        <p:txBody>
          <a:bodyPr/>
          <a:lstStyle/>
          <a:p>
            <a:r>
              <a:rPr lang="de-AT" dirty="0"/>
              <a:t>May 2022 – </a:t>
            </a:r>
            <a:r>
              <a:rPr lang="de-AT" dirty="0" err="1"/>
              <a:t>present</a:t>
            </a:r>
            <a:endParaRPr lang="de-AT" dirty="0"/>
          </a:p>
        </p:txBody>
      </p:sp>
      <p:sp>
        <p:nvSpPr>
          <p:cNvPr id="6" name="Textplatzhalter 5">
            <a:extLst>
              <a:ext uri="{FF2B5EF4-FFF2-40B4-BE49-F238E27FC236}">
                <a16:creationId xmlns:a16="http://schemas.microsoft.com/office/drawing/2014/main" id="{BEBBC48B-484D-472E-91AC-ADA8035C69B2}"/>
              </a:ext>
            </a:extLst>
          </p:cNvPr>
          <p:cNvSpPr>
            <a:spLocks noGrp="1"/>
          </p:cNvSpPr>
          <p:nvPr>
            <p:ph type="body" sz="quarter" idx="10"/>
            <p:custDataLst>
              <p:tags r:id="rId3"/>
            </p:custDataLst>
          </p:nvPr>
        </p:nvSpPr>
        <p:spPr/>
        <p:txBody>
          <a:bodyPr/>
          <a:lstStyle/>
          <a:p>
            <a:pPr lvl="0"/>
            <a:r>
              <a:rPr lang="de-AT" dirty="0"/>
              <a:t>Materials and Energy System Modeling </a:t>
            </a:r>
          </a:p>
        </p:txBody>
      </p:sp>
    </p:spTree>
    <p:extLst>
      <p:ext uri="{BB962C8B-B14F-4D97-AF65-F5344CB8AC3E}">
        <p14:creationId xmlns:p14="http://schemas.microsoft.com/office/powerpoint/2010/main" val="1364562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BA96ADF3-F9A8-4A3E-9CB2-D36801DDA95C}"/>
              </a:ext>
            </a:extLst>
          </p:cNvPr>
          <p:cNvSpPr>
            <a:spLocks noGrp="1"/>
          </p:cNvSpPr>
          <p:nvPr>
            <p:ph type="sldNum" sz="quarter" idx="15"/>
            <p:custDataLst>
              <p:tags r:id="rId1"/>
            </p:custDataLst>
          </p:nvPr>
        </p:nvSpPr>
        <p:spPr>
          <a:xfrm>
            <a:off x="10885488" y="6385768"/>
            <a:ext cx="827086" cy="288000"/>
          </a:xfrm>
        </p:spPr>
        <p:txBody>
          <a:bodyPr/>
          <a:lstStyle/>
          <a:p>
            <a:fld id="{418F7AD7-DC47-44A0-A9D7-F1C17BFD6F09}" type="slidenum">
              <a:rPr lang="de-AT" smtClean="0"/>
              <a:pPr/>
              <a:t>3</a:t>
            </a:fld>
            <a:endParaRPr lang="de-AT" dirty="0"/>
          </a:p>
        </p:txBody>
      </p:sp>
      <p:cxnSp>
        <p:nvCxnSpPr>
          <p:cNvPr id="14" name="Gerader Verbinder 13">
            <a:extLst>
              <a:ext uri="{FF2B5EF4-FFF2-40B4-BE49-F238E27FC236}">
                <a16:creationId xmlns:a16="http://schemas.microsoft.com/office/drawing/2014/main" id="{DDF6A74F-85B5-41E5-92A3-B9EA6B6B751C}"/>
              </a:ext>
            </a:extLst>
          </p:cNvPr>
          <p:cNvCxnSpPr>
            <a:cxnSpLocks/>
          </p:cNvCxnSpPr>
          <p:nvPr/>
        </p:nvCxnSpPr>
        <p:spPr>
          <a:xfrm>
            <a:off x="808749" y="3429000"/>
            <a:ext cx="10574503"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Ellipse 14">
            <a:extLst>
              <a:ext uri="{FF2B5EF4-FFF2-40B4-BE49-F238E27FC236}">
                <a16:creationId xmlns:a16="http://schemas.microsoft.com/office/drawing/2014/main" id="{7DD5F404-E725-4B9C-BC9A-0D5D6583EB53}"/>
              </a:ext>
            </a:extLst>
          </p:cNvPr>
          <p:cNvSpPr/>
          <p:nvPr/>
        </p:nvSpPr>
        <p:spPr>
          <a:xfrm>
            <a:off x="1217330" y="3339000"/>
            <a:ext cx="179514" cy="180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Ellipse 15">
            <a:extLst>
              <a:ext uri="{FF2B5EF4-FFF2-40B4-BE49-F238E27FC236}">
                <a16:creationId xmlns:a16="http://schemas.microsoft.com/office/drawing/2014/main" id="{D6F6068B-E4B7-4C8C-98CC-6CCF01508679}"/>
              </a:ext>
            </a:extLst>
          </p:cNvPr>
          <p:cNvSpPr/>
          <p:nvPr/>
        </p:nvSpPr>
        <p:spPr>
          <a:xfrm>
            <a:off x="1943334" y="3339000"/>
            <a:ext cx="179514" cy="18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Ellipse 16">
            <a:extLst>
              <a:ext uri="{FF2B5EF4-FFF2-40B4-BE49-F238E27FC236}">
                <a16:creationId xmlns:a16="http://schemas.microsoft.com/office/drawing/2014/main" id="{F77BBD77-C4A5-4F34-B6E0-43F6C85FB2AD}"/>
              </a:ext>
            </a:extLst>
          </p:cNvPr>
          <p:cNvSpPr/>
          <p:nvPr/>
        </p:nvSpPr>
        <p:spPr>
          <a:xfrm>
            <a:off x="4702897" y="3339000"/>
            <a:ext cx="179514" cy="18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Gerader Verbinder 17">
            <a:extLst>
              <a:ext uri="{FF2B5EF4-FFF2-40B4-BE49-F238E27FC236}">
                <a16:creationId xmlns:a16="http://schemas.microsoft.com/office/drawing/2014/main" id="{5FB5FEB7-1602-455C-A15D-A73107F9228F}"/>
              </a:ext>
            </a:extLst>
          </p:cNvPr>
          <p:cNvCxnSpPr>
            <a:cxnSpLocks/>
          </p:cNvCxnSpPr>
          <p:nvPr/>
        </p:nvCxnSpPr>
        <p:spPr>
          <a:xfrm flipV="1">
            <a:off x="1307087" y="3011294"/>
            <a:ext cx="0" cy="327706"/>
          </a:xfrm>
          <a:prstGeom prst="line">
            <a:avLst/>
          </a:prstGeom>
        </p:spPr>
        <p:style>
          <a:lnRef idx="1">
            <a:schemeClr val="accent1"/>
          </a:lnRef>
          <a:fillRef idx="0">
            <a:schemeClr val="accent1"/>
          </a:fillRef>
          <a:effectRef idx="0">
            <a:schemeClr val="accent1"/>
          </a:effectRef>
          <a:fontRef idx="minor">
            <a:schemeClr val="tx1"/>
          </a:fontRef>
        </p:style>
      </p:cxnSp>
      <p:sp>
        <p:nvSpPr>
          <p:cNvPr id="20" name="Inhaltsplatzhalter 8">
            <a:extLst>
              <a:ext uri="{FF2B5EF4-FFF2-40B4-BE49-F238E27FC236}">
                <a16:creationId xmlns:a16="http://schemas.microsoft.com/office/drawing/2014/main" id="{AC5273FC-2C4C-424E-9BA8-98690981E579}"/>
              </a:ext>
            </a:extLst>
          </p:cNvPr>
          <p:cNvSpPr>
            <a:spLocks noGrp="1"/>
          </p:cNvSpPr>
          <p:nvPr>
            <p:ph idx="1"/>
            <p:custDataLst>
              <p:tags r:id="rId2"/>
            </p:custDataLst>
          </p:nvPr>
        </p:nvSpPr>
        <p:spPr>
          <a:xfrm>
            <a:off x="352056" y="2352850"/>
            <a:ext cx="1910062" cy="382394"/>
          </a:xfrm>
        </p:spPr>
        <p:txBody>
          <a:bodyPr/>
          <a:lstStyle/>
          <a:p>
            <a:pPr marL="0" indent="0" algn="ctr">
              <a:buNone/>
            </a:pPr>
            <a:r>
              <a:rPr lang="de-AT" sz="1400" b="1" dirty="0"/>
              <a:t>YEEES</a:t>
            </a:r>
            <a:r>
              <a:rPr lang="de-AT" sz="1400" dirty="0"/>
              <a:t> </a:t>
            </a:r>
            <a:r>
              <a:rPr lang="de-AT" sz="1400" dirty="0" err="1"/>
              <a:t>with</a:t>
            </a:r>
            <a:r>
              <a:rPr lang="de-AT" sz="1400" dirty="0"/>
              <a:t> Marzia Sesini (FSR) </a:t>
            </a:r>
            <a:r>
              <a:rPr lang="de-AT" sz="1400" dirty="0" err="1"/>
              <a:t>visiting</a:t>
            </a:r>
            <a:r>
              <a:rPr lang="de-AT" sz="1400" dirty="0"/>
              <a:t> </a:t>
            </a:r>
            <a:r>
              <a:rPr lang="de-AT" sz="1400" dirty="0" err="1"/>
              <a:t>us</a:t>
            </a:r>
            <a:r>
              <a:rPr lang="de-AT" sz="1400" dirty="0"/>
              <a:t> </a:t>
            </a:r>
            <a:r>
              <a:rPr lang="de-AT" sz="1400" dirty="0" err="1"/>
              <a:t>as</a:t>
            </a:r>
            <a:r>
              <a:rPr lang="de-AT" sz="1400" dirty="0"/>
              <a:t> </a:t>
            </a:r>
            <a:r>
              <a:rPr lang="de-AT" sz="1400" dirty="0" err="1"/>
              <a:t>senior</a:t>
            </a:r>
            <a:r>
              <a:rPr lang="de-AT" sz="1400" dirty="0"/>
              <a:t> </a:t>
            </a:r>
            <a:r>
              <a:rPr lang="de-AT" sz="1400" dirty="0" err="1"/>
              <a:t>reviewer</a:t>
            </a:r>
            <a:endParaRPr lang="de-AT" sz="1400" dirty="0"/>
          </a:p>
        </p:txBody>
      </p:sp>
      <p:sp>
        <p:nvSpPr>
          <p:cNvPr id="22" name="Inhaltsplatzhalter 8">
            <a:extLst>
              <a:ext uri="{FF2B5EF4-FFF2-40B4-BE49-F238E27FC236}">
                <a16:creationId xmlns:a16="http://schemas.microsoft.com/office/drawing/2014/main" id="{16897A36-887A-4A98-A274-36F82FB85035}"/>
              </a:ext>
            </a:extLst>
          </p:cNvPr>
          <p:cNvSpPr txBox="1">
            <a:spLocks/>
          </p:cNvSpPr>
          <p:nvPr>
            <p:custDataLst>
              <p:tags r:id="rId3"/>
            </p:custDataLst>
          </p:nvPr>
        </p:nvSpPr>
        <p:spPr bwMode="gray">
          <a:xfrm>
            <a:off x="352056" y="3609000"/>
            <a:ext cx="1910062" cy="382394"/>
          </a:xfrm>
          <a:prstGeom prst="rect">
            <a:avLst/>
          </a:prstGeom>
        </p:spPr>
        <p:txBody>
          <a:bodyPr vert="horz" lIns="0" tIns="0" rIns="0" bIns="0" rtlCol="0">
            <a:noAutofit/>
          </a:bodyPr>
          <a:lstStyle>
            <a:lvl1pPr marL="270000" indent="-270000" algn="l" defTabSz="914400" rtl="0" eaLnBrk="1" latinLnBrk="0" hangingPunct="1">
              <a:lnSpc>
                <a:spcPct val="90000"/>
              </a:lnSpc>
              <a:spcBef>
                <a:spcPts val="600"/>
              </a:spcBef>
              <a:buClr>
                <a:schemeClr val="accent1"/>
              </a:buClr>
              <a:buSzPct val="90000"/>
              <a:buFont typeface="Arial" panose="020B0604020202020204" pitchFamily="34" charset="0"/>
              <a:buChar char="■"/>
              <a:defRPr lang="de-AT" sz="2200" b="0" kern="1200" dirty="0">
                <a:solidFill>
                  <a:schemeClr val="tx1"/>
                </a:solidFill>
                <a:latin typeface="+mn-lt"/>
                <a:ea typeface="+mn-ea"/>
                <a:cs typeface="+mn-cs"/>
              </a:defRPr>
            </a:lvl1pPr>
            <a:lvl2pPr marL="533400" indent="-271463" algn="l" defTabSz="914400" rtl="0" eaLnBrk="1" latinLnBrk="0" hangingPunct="1">
              <a:lnSpc>
                <a:spcPct val="90000"/>
              </a:lnSpc>
              <a:spcBef>
                <a:spcPts val="400"/>
              </a:spcBef>
              <a:buClr>
                <a:schemeClr val="accent1"/>
              </a:buClr>
              <a:buSzPct val="90000"/>
              <a:buFont typeface="Arial" panose="020B0604020202020204" pitchFamily="34" charset="0"/>
              <a:buChar char="■"/>
              <a:defRPr lang="de-AT" sz="2000" b="0" kern="1200" dirty="0">
                <a:solidFill>
                  <a:schemeClr val="tx1"/>
                </a:solidFill>
                <a:latin typeface="+mn-lt"/>
                <a:ea typeface="+mn-ea"/>
                <a:cs typeface="+mn-cs"/>
              </a:defRPr>
            </a:lvl2pPr>
            <a:lvl3pPr marL="804863" indent="-266700" algn="l" defTabSz="914400" rtl="0" eaLnBrk="1" latinLnBrk="0" hangingPunct="1">
              <a:lnSpc>
                <a:spcPct val="90000"/>
              </a:lnSpc>
              <a:spcBef>
                <a:spcPts val="500"/>
              </a:spcBef>
              <a:buClr>
                <a:schemeClr val="accent1"/>
              </a:buClr>
              <a:buSzPct val="90000"/>
              <a:buFont typeface="Arial" panose="020B0604020202020204" pitchFamily="34" charset="0"/>
              <a:buChar char="■"/>
              <a:defRPr lang="de-AT" sz="1800" kern="1200" dirty="0">
                <a:solidFill>
                  <a:schemeClr val="tx1"/>
                </a:solidFill>
                <a:latin typeface="+mn-lt"/>
                <a:ea typeface="+mn-ea"/>
                <a:cs typeface="+mn-cs"/>
              </a:defRPr>
            </a:lvl3pPr>
            <a:lvl4pPr marL="1077913" indent="-266700" algn="l" defTabSz="914400" rtl="0" eaLnBrk="1" latinLnBrk="0" hangingPunct="1">
              <a:lnSpc>
                <a:spcPct val="90000"/>
              </a:lnSpc>
              <a:spcBef>
                <a:spcPts val="500"/>
              </a:spcBef>
              <a:buClr>
                <a:schemeClr val="accent1"/>
              </a:buClr>
              <a:buSzPct val="90000"/>
              <a:buFont typeface="Arial" panose="020B0604020202020204" pitchFamily="34" charset="0"/>
              <a:buChar char="■"/>
              <a:defRPr lang="de-AT" sz="1800" kern="1200" dirty="0">
                <a:solidFill>
                  <a:schemeClr val="tx1"/>
                </a:solidFill>
                <a:latin typeface="+mn-lt"/>
                <a:ea typeface="+mn-ea"/>
                <a:cs typeface="+mn-cs"/>
              </a:defRPr>
            </a:lvl4pPr>
            <a:lvl5pPr marL="1349375" indent="-266700" algn="l" defTabSz="914400" rtl="0" eaLnBrk="1" latinLnBrk="0" hangingPunct="1">
              <a:lnSpc>
                <a:spcPct val="90000"/>
              </a:lnSpc>
              <a:spcBef>
                <a:spcPts val="500"/>
              </a:spcBef>
              <a:buClr>
                <a:schemeClr val="accent1"/>
              </a:buClr>
              <a:buSzPct val="90000"/>
              <a:buFont typeface="Arial" panose="020B0604020202020204" pitchFamily="34" charset="0"/>
              <a:buChar char="■"/>
              <a:defRPr lang="de-AT" sz="18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400" dirty="0"/>
              <a:t>May 2023</a:t>
            </a:r>
          </a:p>
        </p:txBody>
      </p:sp>
      <p:cxnSp>
        <p:nvCxnSpPr>
          <p:cNvPr id="23" name="Gerader Verbinder 22">
            <a:extLst>
              <a:ext uri="{FF2B5EF4-FFF2-40B4-BE49-F238E27FC236}">
                <a16:creationId xmlns:a16="http://schemas.microsoft.com/office/drawing/2014/main" id="{8ABB7A12-0F7F-4391-B862-7ABA3B076E26}"/>
              </a:ext>
            </a:extLst>
          </p:cNvPr>
          <p:cNvCxnSpPr>
            <a:cxnSpLocks/>
          </p:cNvCxnSpPr>
          <p:nvPr/>
        </p:nvCxnSpPr>
        <p:spPr>
          <a:xfrm flipV="1">
            <a:off x="2033091" y="3519000"/>
            <a:ext cx="0" cy="665923"/>
          </a:xfrm>
          <a:prstGeom prst="line">
            <a:avLst/>
          </a:prstGeom>
        </p:spPr>
        <p:style>
          <a:lnRef idx="1">
            <a:schemeClr val="accent1"/>
          </a:lnRef>
          <a:fillRef idx="0">
            <a:schemeClr val="accent1"/>
          </a:fillRef>
          <a:effectRef idx="0">
            <a:schemeClr val="accent1"/>
          </a:effectRef>
          <a:fontRef idx="minor">
            <a:schemeClr val="tx1"/>
          </a:fontRef>
        </p:style>
      </p:cxnSp>
      <p:sp>
        <p:nvSpPr>
          <p:cNvPr id="25" name="Inhaltsplatzhalter 8">
            <a:extLst>
              <a:ext uri="{FF2B5EF4-FFF2-40B4-BE49-F238E27FC236}">
                <a16:creationId xmlns:a16="http://schemas.microsoft.com/office/drawing/2014/main" id="{071B5BC6-5AC4-411C-8FA8-6B7C4EC0B099}"/>
              </a:ext>
            </a:extLst>
          </p:cNvPr>
          <p:cNvSpPr txBox="1">
            <a:spLocks/>
          </p:cNvSpPr>
          <p:nvPr>
            <p:custDataLst>
              <p:tags r:id="rId4"/>
            </p:custDataLst>
          </p:nvPr>
        </p:nvSpPr>
        <p:spPr bwMode="gray">
          <a:xfrm>
            <a:off x="885417" y="4302757"/>
            <a:ext cx="2295348" cy="382394"/>
          </a:xfrm>
          <a:prstGeom prst="rect">
            <a:avLst/>
          </a:prstGeom>
        </p:spPr>
        <p:txBody>
          <a:bodyPr vert="horz" lIns="0" tIns="0" rIns="0" bIns="0" rtlCol="0">
            <a:noAutofit/>
          </a:bodyPr>
          <a:lstStyle>
            <a:lvl1pPr marL="270000" indent="-270000" algn="l" defTabSz="914400" rtl="0" eaLnBrk="1" latinLnBrk="0" hangingPunct="1">
              <a:lnSpc>
                <a:spcPct val="90000"/>
              </a:lnSpc>
              <a:spcBef>
                <a:spcPts val="600"/>
              </a:spcBef>
              <a:buClr>
                <a:schemeClr val="accent1"/>
              </a:buClr>
              <a:buSzPct val="90000"/>
              <a:buFont typeface="Arial" panose="020B0604020202020204" pitchFamily="34" charset="0"/>
              <a:buChar char="■"/>
              <a:defRPr lang="de-AT" sz="2200" b="0" kern="1200" dirty="0">
                <a:solidFill>
                  <a:schemeClr val="tx1"/>
                </a:solidFill>
                <a:latin typeface="+mn-lt"/>
                <a:ea typeface="+mn-ea"/>
                <a:cs typeface="+mn-cs"/>
              </a:defRPr>
            </a:lvl1pPr>
            <a:lvl2pPr marL="533400" indent="-271463" algn="l" defTabSz="914400" rtl="0" eaLnBrk="1" latinLnBrk="0" hangingPunct="1">
              <a:lnSpc>
                <a:spcPct val="90000"/>
              </a:lnSpc>
              <a:spcBef>
                <a:spcPts val="400"/>
              </a:spcBef>
              <a:buClr>
                <a:schemeClr val="accent1"/>
              </a:buClr>
              <a:buSzPct val="90000"/>
              <a:buFont typeface="Arial" panose="020B0604020202020204" pitchFamily="34" charset="0"/>
              <a:buChar char="■"/>
              <a:defRPr lang="de-AT" sz="2000" b="0" kern="1200" dirty="0">
                <a:solidFill>
                  <a:schemeClr val="tx1"/>
                </a:solidFill>
                <a:latin typeface="+mn-lt"/>
                <a:ea typeface="+mn-ea"/>
                <a:cs typeface="+mn-cs"/>
              </a:defRPr>
            </a:lvl2pPr>
            <a:lvl3pPr marL="804863" indent="-266700" algn="l" defTabSz="914400" rtl="0" eaLnBrk="1" latinLnBrk="0" hangingPunct="1">
              <a:lnSpc>
                <a:spcPct val="90000"/>
              </a:lnSpc>
              <a:spcBef>
                <a:spcPts val="500"/>
              </a:spcBef>
              <a:buClr>
                <a:schemeClr val="accent1"/>
              </a:buClr>
              <a:buSzPct val="90000"/>
              <a:buFont typeface="Arial" panose="020B0604020202020204" pitchFamily="34" charset="0"/>
              <a:buChar char="■"/>
              <a:defRPr lang="de-AT" sz="1800" kern="1200" dirty="0">
                <a:solidFill>
                  <a:schemeClr val="tx1"/>
                </a:solidFill>
                <a:latin typeface="+mn-lt"/>
                <a:ea typeface="+mn-ea"/>
                <a:cs typeface="+mn-cs"/>
              </a:defRPr>
            </a:lvl3pPr>
            <a:lvl4pPr marL="1077913" indent="-266700" algn="l" defTabSz="914400" rtl="0" eaLnBrk="1" latinLnBrk="0" hangingPunct="1">
              <a:lnSpc>
                <a:spcPct val="90000"/>
              </a:lnSpc>
              <a:spcBef>
                <a:spcPts val="500"/>
              </a:spcBef>
              <a:buClr>
                <a:schemeClr val="accent1"/>
              </a:buClr>
              <a:buSzPct val="90000"/>
              <a:buFont typeface="Arial" panose="020B0604020202020204" pitchFamily="34" charset="0"/>
              <a:buChar char="■"/>
              <a:defRPr lang="de-AT" sz="1800" kern="1200" dirty="0">
                <a:solidFill>
                  <a:schemeClr val="tx1"/>
                </a:solidFill>
                <a:latin typeface="+mn-lt"/>
                <a:ea typeface="+mn-ea"/>
                <a:cs typeface="+mn-cs"/>
              </a:defRPr>
            </a:lvl4pPr>
            <a:lvl5pPr marL="1349375" indent="-266700" algn="l" defTabSz="914400" rtl="0" eaLnBrk="1" latinLnBrk="0" hangingPunct="1">
              <a:lnSpc>
                <a:spcPct val="90000"/>
              </a:lnSpc>
              <a:spcBef>
                <a:spcPts val="500"/>
              </a:spcBef>
              <a:buClr>
                <a:schemeClr val="accent1"/>
              </a:buClr>
              <a:buSzPct val="90000"/>
              <a:buFont typeface="Arial" panose="020B0604020202020204" pitchFamily="34" charset="0"/>
              <a:buChar char="■"/>
              <a:defRPr lang="de-AT" sz="18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400" dirty="0"/>
              <a:t>Shortly thereafter, we began working on a joint paper.</a:t>
            </a:r>
          </a:p>
        </p:txBody>
      </p:sp>
      <p:pic>
        <p:nvPicPr>
          <p:cNvPr id="27" name="Grafik 26">
            <a:extLst>
              <a:ext uri="{FF2B5EF4-FFF2-40B4-BE49-F238E27FC236}">
                <a16:creationId xmlns:a16="http://schemas.microsoft.com/office/drawing/2014/main" id="{9E44C39F-2949-43B2-B5DC-1EB929F9FD4A}"/>
              </a:ext>
            </a:extLst>
          </p:cNvPr>
          <p:cNvPicPr>
            <a:picLocks noChangeAspect="1"/>
          </p:cNvPicPr>
          <p:nvPr/>
        </p:nvPicPr>
        <p:blipFill>
          <a:blip r:embed="rId11"/>
          <a:stretch>
            <a:fillRect/>
          </a:stretch>
        </p:blipFill>
        <p:spPr>
          <a:xfrm>
            <a:off x="3081660" y="1249195"/>
            <a:ext cx="3421987" cy="1259835"/>
          </a:xfrm>
          <a:prstGeom prst="rect">
            <a:avLst/>
          </a:prstGeom>
          <a:ln w="3175">
            <a:solidFill>
              <a:schemeClr val="bg1">
                <a:lumMod val="50000"/>
              </a:schemeClr>
            </a:solidFill>
          </a:ln>
        </p:spPr>
      </p:pic>
      <p:sp>
        <p:nvSpPr>
          <p:cNvPr id="30" name="Inhaltsplatzhalter 8">
            <a:extLst>
              <a:ext uri="{FF2B5EF4-FFF2-40B4-BE49-F238E27FC236}">
                <a16:creationId xmlns:a16="http://schemas.microsoft.com/office/drawing/2014/main" id="{B39050D0-090D-4B92-A0B3-36599F038856}"/>
              </a:ext>
            </a:extLst>
          </p:cNvPr>
          <p:cNvSpPr txBox="1">
            <a:spLocks/>
          </p:cNvSpPr>
          <p:nvPr>
            <p:custDataLst>
              <p:tags r:id="rId5"/>
            </p:custDataLst>
          </p:nvPr>
        </p:nvSpPr>
        <p:spPr bwMode="gray">
          <a:xfrm>
            <a:off x="3837623" y="3609000"/>
            <a:ext cx="1910062" cy="382394"/>
          </a:xfrm>
          <a:prstGeom prst="rect">
            <a:avLst/>
          </a:prstGeom>
        </p:spPr>
        <p:txBody>
          <a:bodyPr vert="horz" lIns="0" tIns="0" rIns="0" bIns="0" rtlCol="0">
            <a:noAutofit/>
          </a:bodyPr>
          <a:lstStyle>
            <a:lvl1pPr marL="270000" indent="-270000" algn="l" defTabSz="914400" rtl="0" eaLnBrk="1" latinLnBrk="0" hangingPunct="1">
              <a:lnSpc>
                <a:spcPct val="90000"/>
              </a:lnSpc>
              <a:spcBef>
                <a:spcPts val="600"/>
              </a:spcBef>
              <a:buClr>
                <a:schemeClr val="accent1"/>
              </a:buClr>
              <a:buSzPct val="90000"/>
              <a:buFont typeface="Arial" panose="020B0604020202020204" pitchFamily="34" charset="0"/>
              <a:buChar char="■"/>
              <a:defRPr lang="de-AT" sz="2200" b="0" kern="1200" dirty="0">
                <a:solidFill>
                  <a:schemeClr val="tx1"/>
                </a:solidFill>
                <a:latin typeface="+mn-lt"/>
                <a:ea typeface="+mn-ea"/>
                <a:cs typeface="+mn-cs"/>
              </a:defRPr>
            </a:lvl1pPr>
            <a:lvl2pPr marL="533400" indent="-271463" algn="l" defTabSz="914400" rtl="0" eaLnBrk="1" latinLnBrk="0" hangingPunct="1">
              <a:lnSpc>
                <a:spcPct val="90000"/>
              </a:lnSpc>
              <a:spcBef>
                <a:spcPts val="400"/>
              </a:spcBef>
              <a:buClr>
                <a:schemeClr val="accent1"/>
              </a:buClr>
              <a:buSzPct val="90000"/>
              <a:buFont typeface="Arial" panose="020B0604020202020204" pitchFamily="34" charset="0"/>
              <a:buChar char="■"/>
              <a:defRPr lang="de-AT" sz="2000" b="0" kern="1200" dirty="0">
                <a:solidFill>
                  <a:schemeClr val="tx1"/>
                </a:solidFill>
                <a:latin typeface="+mn-lt"/>
                <a:ea typeface="+mn-ea"/>
                <a:cs typeface="+mn-cs"/>
              </a:defRPr>
            </a:lvl2pPr>
            <a:lvl3pPr marL="804863" indent="-266700" algn="l" defTabSz="914400" rtl="0" eaLnBrk="1" latinLnBrk="0" hangingPunct="1">
              <a:lnSpc>
                <a:spcPct val="90000"/>
              </a:lnSpc>
              <a:spcBef>
                <a:spcPts val="500"/>
              </a:spcBef>
              <a:buClr>
                <a:schemeClr val="accent1"/>
              </a:buClr>
              <a:buSzPct val="90000"/>
              <a:buFont typeface="Arial" panose="020B0604020202020204" pitchFamily="34" charset="0"/>
              <a:buChar char="■"/>
              <a:defRPr lang="de-AT" sz="1800" kern="1200" dirty="0">
                <a:solidFill>
                  <a:schemeClr val="tx1"/>
                </a:solidFill>
                <a:latin typeface="+mn-lt"/>
                <a:ea typeface="+mn-ea"/>
                <a:cs typeface="+mn-cs"/>
              </a:defRPr>
            </a:lvl3pPr>
            <a:lvl4pPr marL="1077913" indent="-266700" algn="l" defTabSz="914400" rtl="0" eaLnBrk="1" latinLnBrk="0" hangingPunct="1">
              <a:lnSpc>
                <a:spcPct val="90000"/>
              </a:lnSpc>
              <a:spcBef>
                <a:spcPts val="500"/>
              </a:spcBef>
              <a:buClr>
                <a:schemeClr val="accent1"/>
              </a:buClr>
              <a:buSzPct val="90000"/>
              <a:buFont typeface="Arial" panose="020B0604020202020204" pitchFamily="34" charset="0"/>
              <a:buChar char="■"/>
              <a:defRPr lang="de-AT" sz="1800" kern="1200" dirty="0">
                <a:solidFill>
                  <a:schemeClr val="tx1"/>
                </a:solidFill>
                <a:latin typeface="+mn-lt"/>
                <a:ea typeface="+mn-ea"/>
                <a:cs typeface="+mn-cs"/>
              </a:defRPr>
            </a:lvl4pPr>
            <a:lvl5pPr marL="1349375" indent="-266700" algn="l" defTabSz="914400" rtl="0" eaLnBrk="1" latinLnBrk="0" hangingPunct="1">
              <a:lnSpc>
                <a:spcPct val="90000"/>
              </a:lnSpc>
              <a:spcBef>
                <a:spcPts val="500"/>
              </a:spcBef>
              <a:buClr>
                <a:schemeClr val="accent1"/>
              </a:buClr>
              <a:buSzPct val="90000"/>
              <a:buFont typeface="Arial" panose="020B0604020202020204" pitchFamily="34" charset="0"/>
              <a:buChar char="■"/>
              <a:defRPr lang="de-AT" sz="18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400" dirty="0"/>
              <a:t>June, 2024</a:t>
            </a:r>
            <a:endParaRPr lang="en-US" sz="800" dirty="0">
              <a:solidFill>
                <a:schemeClr val="bg1">
                  <a:lumMod val="50000"/>
                </a:schemeClr>
              </a:solidFill>
            </a:endParaRPr>
          </a:p>
        </p:txBody>
      </p:sp>
      <p:cxnSp>
        <p:nvCxnSpPr>
          <p:cNvPr id="31" name="Gerader Verbinder 30">
            <a:extLst>
              <a:ext uri="{FF2B5EF4-FFF2-40B4-BE49-F238E27FC236}">
                <a16:creationId xmlns:a16="http://schemas.microsoft.com/office/drawing/2014/main" id="{485E0052-7C45-4019-9945-4217F733E888}"/>
              </a:ext>
            </a:extLst>
          </p:cNvPr>
          <p:cNvCxnSpPr>
            <a:cxnSpLocks/>
          </p:cNvCxnSpPr>
          <p:nvPr/>
        </p:nvCxnSpPr>
        <p:spPr>
          <a:xfrm flipV="1">
            <a:off x="4799198" y="2602955"/>
            <a:ext cx="0" cy="736045"/>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feld 32">
            <a:extLst>
              <a:ext uri="{FF2B5EF4-FFF2-40B4-BE49-F238E27FC236}">
                <a16:creationId xmlns:a16="http://schemas.microsoft.com/office/drawing/2014/main" id="{BDC02A56-5331-4EAE-8587-FB4BA28C91E7}"/>
              </a:ext>
            </a:extLst>
          </p:cNvPr>
          <p:cNvSpPr txBox="1"/>
          <p:nvPr/>
        </p:nvSpPr>
        <p:spPr>
          <a:xfrm>
            <a:off x="5153084" y="2503874"/>
            <a:ext cx="1350563" cy="215444"/>
          </a:xfrm>
          <a:prstGeom prst="rect">
            <a:avLst/>
          </a:prstGeom>
          <a:noFill/>
        </p:spPr>
        <p:txBody>
          <a:bodyPr wrap="square">
            <a:spAutoFit/>
          </a:bodyPr>
          <a:lstStyle/>
          <a:p>
            <a:pPr algn="r"/>
            <a:r>
              <a:rPr lang="en-US" sz="800" dirty="0">
                <a:solidFill>
                  <a:schemeClr val="bg1">
                    <a:lumMod val="50000"/>
                  </a:schemeClr>
                </a:solidFill>
              </a:rPr>
              <a:t>APEN-D-24-09197</a:t>
            </a:r>
            <a:endParaRPr lang="en-US" sz="800" dirty="0"/>
          </a:p>
        </p:txBody>
      </p:sp>
      <p:sp>
        <p:nvSpPr>
          <p:cNvPr id="34" name="Ellipse 33">
            <a:extLst>
              <a:ext uri="{FF2B5EF4-FFF2-40B4-BE49-F238E27FC236}">
                <a16:creationId xmlns:a16="http://schemas.microsoft.com/office/drawing/2014/main" id="{201886DD-D866-4576-AA54-FA6D4EF646BA}"/>
              </a:ext>
            </a:extLst>
          </p:cNvPr>
          <p:cNvSpPr/>
          <p:nvPr/>
        </p:nvSpPr>
        <p:spPr>
          <a:xfrm>
            <a:off x="6324133" y="3339000"/>
            <a:ext cx="179514" cy="18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Gerader Verbinder 34">
            <a:extLst>
              <a:ext uri="{FF2B5EF4-FFF2-40B4-BE49-F238E27FC236}">
                <a16:creationId xmlns:a16="http://schemas.microsoft.com/office/drawing/2014/main" id="{8FCB610A-1BFA-4ADC-AF7A-67F8D5B8EEB5}"/>
              </a:ext>
            </a:extLst>
          </p:cNvPr>
          <p:cNvCxnSpPr>
            <a:cxnSpLocks/>
          </p:cNvCxnSpPr>
          <p:nvPr/>
        </p:nvCxnSpPr>
        <p:spPr>
          <a:xfrm flipV="1">
            <a:off x="6413890" y="3524255"/>
            <a:ext cx="0" cy="327706"/>
          </a:xfrm>
          <a:prstGeom prst="line">
            <a:avLst/>
          </a:prstGeom>
        </p:spPr>
        <p:style>
          <a:lnRef idx="1">
            <a:schemeClr val="accent1"/>
          </a:lnRef>
          <a:fillRef idx="0">
            <a:schemeClr val="accent1"/>
          </a:fillRef>
          <a:effectRef idx="0">
            <a:schemeClr val="accent1"/>
          </a:effectRef>
          <a:fontRef idx="minor">
            <a:schemeClr val="tx1"/>
          </a:fontRef>
        </p:style>
      </p:cxnSp>
      <p:pic>
        <p:nvPicPr>
          <p:cNvPr id="37" name="Grafik 36">
            <a:extLst>
              <a:ext uri="{FF2B5EF4-FFF2-40B4-BE49-F238E27FC236}">
                <a16:creationId xmlns:a16="http://schemas.microsoft.com/office/drawing/2014/main" id="{A0020E08-82ED-4D2A-8B4B-1A9A1CE034A2}"/>
              </a:ext>
            </a:extLst>
          </p:cNvPr>
          <p:cNvPicPr>
            <a:picLocks noChangeAspect="1"/>
          </p:cNvPicPr>
          <p:nvPr/>
        </p:nvPicPr>
        <p:blipFill>
          <a:blip r:embed="rId12"/>
          <a:stretch>
            <a:fillRect/>
          </a:stretch>
        </p:blipFill>
        <p:spPr>
          <a:xfrm>
            <a:off x="4558898" y="4075045"/>
            <a:ext cx="3709984" cy="1244785"/>
          </a:xfrm>
          <a:prstGeom prst="rect">
            <a:avLst/>
          </a:prstGeom>
          <a:ln w="3175">
            <a:solidFill>
              <a:schemeClr val="bg1">
                <a:lumMod val="50000"/>
              </a:schemeClr>
            </a:solidFill>
          </a:ln>
        </p:spPr>
      </p:pic>
      <p:sp>
        <p:nvSpPr>
          <p:cNvPr id="40" name="Inhaltsplatzhalter 8">
            <a:extLst>
              <a:ext uri="{FF2B5EF4-FFF2-40B4-BE49-F238E27FC236}">
                <a16:creationId xmlns:a16="http://schemas.microsoft.com/office/drawing/2014/main" id="{C21CF55F-4F3E-4E1E-B959-1B316F949CB6}"/>
              </a:ext>
            </a:extLst>
          </p:cNvPr>
          <p:cNvSpPr txBox="1">
            <a:spLocks/>
          </p:cNvSpPr>
          <p:nvPr>
            <p:custDataLst>
              <p:tags r:id="rId6"/>
            </p:custDataLst>
          </p:nvPr>
        </p:nvSpPr>
        <p:spPr bwMode="gray">
          <a:xfrm>
            <a:off x="5458859" y="3039802"/>
            <a:ext cx="1910062" cy="382394"/>
          </a:xfrm>
          <a:prstGeom prst="rect">
            <a:avLst/>
          </a:prstGeom>
        </p:spPr>
        <p:txBody>
          <a:bodyPr vert="horz" lIns="0" tIns="0" rIns="0" bIns="0" rtlCol="0">
            <a:noAutofit/>
          </a:bodyPr>
          <a:lstStyle>
            <a:lvl1pPr marL="270000" indent="-270000" algn="l" defTabSz="914400" rtl="0" eaLnBrk="1" latinLnBrk="0" hangingPunct="1">
              <a:lnSpc>
                <a:spcPct val="90000"/>
              </a:lnSpc>
              <a:spcBef>
                <a:spcPts val="600"/>
              </a:spcBef>
              <a:buClr>
                <a:schemeClr val="accent1"/>
              </a:buClr>
              <a:buSzPct val="90000"/>
              <a:buFont typeface="Arial" panose="020B0604020202020204" pitchFamily="34" charset="0"/>
              <a:buChar char="■"/>
              <a:defRPr lang="de-AT" sz="2200" b="0" kern="1200" dirty="0">
                <a:solidFill>
                  <a:schemeClr val="tx1"/>
                </a:solidFill>
                <a:latin typeface="+mn-lt"/>
                <a:ea typeface="+mn-ea"/>
                <a:cs typeface="+mn-cs"/>
              </a:defRPr>
            </a:lvl1pPr>
            <a:lvl2pPr marL="533400" indent="-271463" algn="l" defTabSz="914400" rtl="0" eaLnBrk="1" latinLnBrk="0" hangingPunct="1">
              <a:lnSpc>
                <a:spcPct val="90000"/>
              </a:lnSpc>
              <a:spcBef>
                <a:spcPts val="400"/>
              </a:spcBef>
              <a:buClr>
                <a:schemeClr val="accent1"/>
              </a:buClr>
              <a:buSzPct val="90000"/>
              <a:buFont typeface="Arial" panose="020B0604020202020204" pitchFamily="34" charset="0"/>
              <a:buChar char="■"/>
              <a:defRPr lang="de-AT" sz="2000" b="0" kern="1200" dirty="0">
                <a:solidFill>
                  <a:schemeClr val="tx1"/>
                </a:solidFill>
                <a:latin typeface="+mn-lt"/>
                <a:ea typeface="+mn-ea"/>
                <a:cs typeface="+mn-cs"/>
              </a:defRPr>
            </a:lvl2pPr>
            <a:lvl3pPr marL="804863" indent="-266700" algn="l" defTabSz="914400" rtl="0" eaLnBrk="1" latinLnBrk="0" hangingPunct="1">
              <a:lnSpc>
                <a:spcPct val="90000"/>
              </a:lnSpc>
              <a:spcBef>
                <a:spcPts val="500"/>
              </a:spcBef>
              <a:buClr>
                <a:schemeClr val="accent1"/>
              </a:buClr>
              <a:buSzPct val="90000"/>
              <a:buFont typeface="Arial" panose="020B0604020202020204" pitchFamily="34" charset="0"/>
              <a:buChar char="■"/>
              <a:defRPr lang="de-AT" sz="1800" kern="1200" dirty="0">
                <a:solidFill>
                  <a:schemeClr val="tx1"/>
                </a:solidFill>
                <a:latin typeface="+mn-lt"/>
                <a:ea typeface="+mn-ea"/>
                <a:cs typeface="+mn-cs"/>
              </a:defRPr>
            </a:lvl3pPr>
            <a:lvl4pPr marL="1077913" indent="-266700" algn="l" defTabSz="914400" rtl="0" eaLnBrk="1" latinLnBrk="0" hangingPunct="1">
              <a:lnSpc>
                <a:spcPct val="90000"/>
              </a:lnSpc>
              <a:spcBef>
                <a:spcPts val="500"/>
              </a:spcBef>
              <a:buClr>
                <a:schemeClr val="accent1"/>
              </a:buClr>
              <a:buSzPct val="90000"/>
              <a:buFont typeface="Arial" panose="020B0604020202020204" pitchFamily="34" charset="0"/>
              <a:buChar char="■"/>
              <a:defRPr lang="de-AT" sz="1800" kern="1200" dirty="0">
                <a:solidFill>
                  <a:schemeClr val="tx1"/>
                </a:solidFill>
                <a:latin typeface="+mn-lt"/>
                <a:ea typeface="+mn-ea"/>
                <a:cs typeface="+mn-cs"/>
              </a:defRPr>
            </a:lvl4pPr>
            <a:lvl5pPr marL="1349375" indent="-266700" algn="l" defTabSz="914400" rtl="0" eaLnBrk="1" latinLnBrk="0" hangingPunct="1">
              <a:lnSpc>
                <a:spcPct val="90000"/>
              </a:lnSpc>
              <a:spcBef>
                <a:spcPts val="500"/>
              </a:spcBef>
              <a:buClr>
                <a:schemeClr val="accent1"/>
              </a:buClr>
              <a:buSzPct val="90000"/>
              <a:buFont typeface="Arial" panose="020B0604020202020204" pitchFamily="34" charset="0"/>
              <a:buChar char="■"/>
              <a:defRPr lang="de-AT" sz="18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400" dirty="0"/>
              <a:t>August, 2024</a:t>
            </a:r>
            <a:endParaRPr lang="en-US" sz="800" dirty="0">
              <a:solidFill>
                <a:schemeClr val="bg1">
                  <a:lumMod val="50000"/>
                </a:schemeClr>
              </a:solidFill>
            </a:endParaRPr>
          </a:p>
        </p:txBody>
      </p:sp>
      <p:sp>
        <p:nvSpPr>
          <p:cNvPr id="43" name="Textfeld 42">
            <a:extLst>
              <a:ext uri="{FF2B5EF4-FFF2-40B4-BE49-F238E27FC236}">
                <a16:creationId xmlns:a16="http://schemas.microsoft.com/office/drawing/2014/main" id="{B6E06299-F443-4C6D-8889-847CC59FFA6E}"/>
              </a:ext>
            </a:extLst>
          </p:cNvPr>
          <p:cNvSpPr txBox="1"/>
          <p:nvPr/>
        </p:nvSpPr>
        <p:spPr>
          <a:xfrm>
            <a:off x="6918319" y="5331877"/>
            <a:ext cx="1350563" cy="215444"/>
          </a:xfrm>
          <a:prstGeom prst="rect">
            <a:avLst/>
          </a:prstGeom>
          <a:noFill/>
        </p:spPr>
        <p:txBody>
          <a:bodyPr wrap="square">
            <a:spAutoFit/>
          </a:bodyPr>
          <a:lstStyle/>
          <a:p>
            <a:pPr algn="r"/>
            <a:r>
              <a:rPr lang="en-US" sz="800" dirty="0">
                <a:solidFill>
                  <a:schemeClr val="bg1">
                    <a:lumMod val="50000"/>
                  </a:schemeClr>
                </a:solidFill>
              </a:rPr>
              <a:t>APEN-D-24-12813</a:t>
            </a:r>
            <a:endParaRPr lang="en-US" sz="800" dirty="0"/>
          </a:p>
        </p:txBody>
      </p:sp>
      <p:sp>
        <p:nvSpPr>
          <p:cNvPr id="44" name="Ellipse 43">
            <a:extLst>
              <a:ext uri="{FF2B5EF4-FFF2-40B4-BE49-F238E27FC236}">
                <a16:creationId xmlns:a16="http://schemas.microsoft.com/office/drawing/2014/main" id="{8E4146B8-38CC-41FE-98C1-7A041DC56EAA}"/>
              </a:ext>
            </a:extLst>
          </p:cNvPr>
          <p:cNvSpPr/>
          <p:nvPr/>
        </p:nvSpPr>
        <p:spPr>
          <a:xfrm>
            <a:off x="7808904" y="3344132"/>
            <a:ext cx="179514" cy="18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nhaltsplatzhalter 8">
            <a:extLst>
              <a:ext uri="{FF2B5EF4-FFF2-40B4-BE49-F238E27FC236}">
                <a16:creationId xmlns:a16="http://schemas.microsoft.com/office/drawing/2014/main" id="{199A383C-0FE0-4E8D-9D83-C07B2A56A6A2}"/>
              </a:ext>
            </a:extLst>
          </p:cNvPr>
          <p:cNvSpPr txBox="1">
            <a:spLocks/>
          </p:cNvSpPr>
          <p:nvPr>
            <p:custDataLst>
              <p:tags r:id="rId7"/>
            </p:custDataLst>
          </p:nvPr>
        </p:nvSpPr>
        <p:spPr bwMode="gray">
          <a:xfrm>
            <a:off x="6943630" y="3614132"/>
            <a:ext cx="1910062" cy="382394"/>
          </a:xfrm>
          <a:prstGeom prst="rect">
            <a:avLst/>
          </a:prstGeom>
        </p:spPr>
        <p:txBody>
          <a:bodyPr vert="horz" lIns="0" tIns="0" rIns="0" bIns="0" rtlCol="0">
            <a:noAutofit/>
          </a:bodyPr>
          <a:lstStyle>
            <a:lvl1pPr marL="270000" indent="-270000" algn="l" defTabSz="914400" rtl="0" eaLnBrk="1" latinLnBrk="0" hangingPunct="1">
              <a:lnSpc>
                <a:spcPct val="90000"/>
              </a:lnSpc>
              <a:spcBef>
                <a:spcPts val="600"/>
              </a:spcBef>
              <a:buClr>
                <a:schemeClr val="accent1"/>
              </a:buClr>
              <a:buSzPct val="90000"/>
              <a:buFont typeface="Arial" panose="020B0604020202020204" pitchFamily="34" charset="0"/>
              <a:buChar char="■"/>
              <a:defRPr lang="de-AT" sz="2200" b="0" kern="1200" dirty="0">
                <a:solidFill>
                  <a:schemeClr val="tx1"/>
                </a:solidFill>
                <a:latin typeface="+mn-lt"/>
                <a:ea typeface="+mn-ea"/>
                <a:cs typeface="+mn-cs"/>
              </a:defRPr>
            </a:lvl1pPr>
            <a:lvl2pPr marL="533400" indent="-271463" algn="l" defTabSz="914400" rtl="0" eaLnBrk="1" latinLnBrk="0" hangingPunct="1">
              <a:lnSpc>
                <a:spcPct val="90000"/>
              </a:lnSpc>
              <a:spcBef>
                <a:spcPts val="400"/>
              </a:spcBef>
              <a:buClr>
                <a:schemeClr val="accent1"/>
              </a:buClr>
              <a:buSzPct val="90000"/>
              <a:buFont typeface="Arial" panose="020B0604020202020204" pitchFamily="34" charset="0"/>
              <a:buChar char="■"/>
              <a:defRPr lang="de-AT" sz="2000" b="0" kern="1200" dirty="0">
                <a:solidFill>
                  <a:schemeClr val="tx1"/>
                </a:solidFill>
                <a:latin typeface="+mn-lt"/>
                <a:ea typeface="+mn-ea"/>
                <a:cs typeface="+mn-cs"/>
              </a:defRPr>
            </a:lvl2pPr>
            <a:lvl3pPr marL="804863" indent="-266700" algn="l" defTabSz="914400" rtl="0" eaLnBrk="1" latinLnBrk="0" hangingPunct="1">
              <a:lnSpc>
                <a:spcPct val="90000"/>
              </a:lnSpc>
              <a:spcBef>
                <a:spcPts val="500"/>
              </a:spcBef>
              <a:buClr>
                <a:schemeClr val="accent1"/>
              </a:buClr>
              <a:buSzPct val="90000"/>
              <a:buFont typeface="Arial" panose="020B0604020202020204" pitchFamily="34" charset="0"/>
              <a:buChar char="■"/>
              <a:defRPr lang="de-AT" sz="1800" kern="1200" dirty="0">
                <a:solidFill>
                  <a:schemeClr val="tx1"/>
                </a:solidFill>
                <a:latin typeface="+mn-lt"/>
                <a:ea typeface="+mn-ea"/>
                <a:cs typeface="+mn-cs"/>
              </a:defRPr>
            </a:lvl3pPr>
            <a:lvl4pPr marL="1077913" indent="-266700" algn="l" defTabSz="914400" rtl="0" eaLnBrk="1" latinLnBrk="0" hangingPunct="1">
              <a:lnSpc>
                <a:spcPct val="90000"/>
              </a:lnSpc>
              <a:spcBef>
                <a:spcPts val="500"/>
              </a:spcBef>
              <a:buClr>
                <a:schemeClr val="accent1"/>
              </a:buClr>
              <a:buSzPct val="90000"/>
              <a:buFont typeface="Arial" panose="020B0604020202020204" pitchFamily="34" charset="0"/>
              <a:buChar char="■"/>
              <a:defRPr lang="de-AT" sz="1800" kern="1200" dirty="0">
                <a:solidFill>
                  <a:schemeClr val="tx1"/>
                </a:solidFill>
                <a:latin typeface="+mn-lt"/>
                <a:ea typeface="+mn-ea"/>
                <a:cs typeface="+mn-cs"/>
              </a:defRPr>
            </a:lvl4pPr>
            <a:lvl5pPr marL="1349375" indent="-266700" algn="l" defTabSz="914400" rtl="0" eaLnBrk="1" latinLnBrk="0" hangingPunct="1">
              <a:lnSpc>
                <a:spcPct val="90000"/>
              </a:lnSpc>
              <a:spcBef>
                <a:spcPts val="500"/>
              </a:spcBef>
              <a:buClr>
                <a:schemeClr val="accent1"/>
              </a:buClr>
              <a:buSzPct val="90000"/>
              <a:buFont typeface="Arial" panose="020B0604020202020204" pitchFamily="34" charset="0"/>
              <a:buChar char="■"/>
              <a:defRPr lang="de-AT" sz="18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400" dirty="0"/>
              <a:t>Late August, 2024</a:t>
            </a:r>
            <a:endParaRPr lang="en-US" sz="800" dirty="0">
              <a:solidFill>
                <a:schemeClr val="bg1">
                  <a:lumMod val="50000"/>
                </a:schemeClr>
              </a:solidFill>
            </a:endParaRPr>
          </a:p>
        </p:txBody>
      </p:sp>
      <p:cxnSp>
        <p:nvCxnSpPr>
          <p:cNvPr id="46" name="Gerader Verbinder 45">
            <a:extLst>
              <a:ext uri="{FF2B5EF4-FFF2-40B4-BE49-F238E27FC236}">
                <a16:creationId xmlns:a16="http://schemas.microsoft.com/office/drawing/2014/main" id="{5D0CEC48-D3A4-46E0-8D14-EE08611D5BE7}"/>
              </a:ext>
            </a:extLst>
          </p:cNvPr>
          <p:cNvCxnSpPr>
            <a:cxnSpLocks/>
          </p:cNvCxnSpPr>
          <p:nvPr/>
        </p:nvCxnSpPr>
        <p:spPr>
          <a:xfrm flipV="1">
            <a:off x="7905205" y="2608087"/>
            <a:ext cx="0" cy="736045"/>
          </a:xfrm>
          <a:prstGeom prst="line">
            <a:avLst/>
          </a:prstGeom>
        </p:spPr>
        <p:style>
          <a:lnRef idx="1">
            <a:schemeClr val="accent1"/>
          </a:lnRef>
          <a:fillRef idx="0">
            <a:schemeClr val="accent1"/>
          </a:fillRef>
          <a:effectRef idx="0">
            <a:schemeClr val="accent1"/>
          </a:effectRef>
          <a:fontRef idx="minor">
            <a:schemeClr val="tx1"/>
          </a:fontRef>
        </p:style>
      </p:cxnSp>
      <p:pic>
        <p:nvPicPr>
          <p:cNvPr id="48" name="Grafik 47">
            <a:extLst>
              <a:ext uri="{FF2B5EF4-FFF2-40B4-BE49-F238E27FC236}">
                <a16:creationId xmlns:a16="http://schemas.microsoft.com/office/drawing/2014/main" id="{0B138493-026B-48E6-BC5D-B40AF88D38D0}"/>
              </a:ext>
            </a:extLst>
          </p:cNvPr>
          <p:cNvPicPr>
            <a:picLocks noChangeAspect="1"/>
          </p:cNvPicPr>
          <p:nvPr/>
        </p:nvPicPr>
        <p:blipFill>
          <a:blip r:embed="rId13"/>
          <a:stretch>
            <a:fillRect/>
          </a:stretch>
        </p:blipFill>
        <p:spPr>
          <a:xfrm>
            <a:off x="6720578" y="1248154"/>
            <a:ext cx="4757106" cy="1264323"/>
          </a:xfrm>
          <a:prstGeom prst="rect">
            <a:avLst/>
          </a:prstGeom>
          <a:ln w="3175">
            <a:solidFill>
              <a:schemeClr val="bg1">
                <a:lumMod val="50000"/>
              </a:schemeClr>
            </a:solidFill>
          </a:ln>
        </p:spPr>
      </p:pic>
      <p:sp>
        <p:nvSpPr>
          <p:cNvPr id="49" name="Textfeld 48">
            <a:extLst>
              <a:ext uri="{FF2B5EF4-FFF2-40B4-BE49-F238E27FC236}">
                <a16:creationId xmlns:a16="http://schemas.microsoft.com/office/drawing/2014/main" id="{08928D08-D321-4C7E-BF5F-74AAC51BA391}"/>
              </a:ext>
            </a:extLst>
          </p:cNvPr>
          <p:cNvSpPr txBox="1"/>
          <p:nvPr/>
        </p:nvSpPr>
        <p:spPr>
          <a:xfrm>
            <a:off x="10127121" y="2517342"/>
            <a:ext cx="1350563" cy="215444"/>
          </a:xfrm>
          <a:prstGeom prst="rect">
            <a:avLst/>
          </a:prstGeom>
          <a:noFill/>
        </p:spPr>
        <p:txBody>
          <a:bodyPr wrap="square">
            <a:spAutoFit/>
          </a:bodyPr>
          <a:lstStyle/>
          <a:p>
            <a:pPr algn="r"/>
            <a:r>
              <a:rPr lang="en-US" sz="800" dirty="0">
                <a:solidFill>
                  <a:schemeClr val="bg1">
                    <a:lumMod val="50000"/>
                  </a:schemeClr>
                </a:solidFill>
              </a:rPr>
              <a:t>ADAPEN-D-24-00247</a:t>
            </a:r>
            <a:endParaRPr lang="en-US" sz="800" dirty="0"/>
          </a:p>
        </p:txBody>
      </p:sp>
      <p:sp>
        <p:nvSpPr>
          <p:cNvPr id="50" name="Inhaltsplatzhalter 8">
            <a:extLst>
              <a:ext uri="{FF2B5EF4-FFF2-40B4-BE49-F238E27FC236}">
                <a16:creationId xmlns:a16="http://schemas.microsoft.com/office/drawing/2014/main" id="{8B0DDCC7-7D34-410D-A620-EDAC8B5D3F40}"/>
              </a:ext>
            </a:extLst>
          </p:cNvPr>
          <p:cNvSpPr txBox="1">
            <a:spLocks/>
          </p:cNvSpPr>
          <p:nvPr>
            <p:custDataLst>
              <p:tags r:id="rId8"/>
            </p:custDataLst>
          </p:nvPr>
        </p:nvSpPr>
        <p:spPr bwMode="gray">
          <a:xfrm>
            <a:off x="8705581" y="4122757"/>
            <a:ext cx="3207411" cy="1808193"/>
          </a:xfrm>
          <a:prstGeom prst="rect">
            <a:avLst/>
          </a:prstGeom>
        </p:spPr>
        <p:txBody>
          <a:bodyPr vert="horz" lIns="0" tIns="0" rIns="0" bIns="0" rtlCol="0">
            <a:noAutofit/>
          </a:bodyPr>
          <a:lstStyle>
            <a:lvl1pPr marL="270000" indent="-270000" algn="l" defTabSz="914400" rtl="0" eaLnBrk="1" latinLnBrk="0" hangingPunct="1">
              <a:lnSpc>
                <a:spcPct val="90000"/>
              </a:lnSpc>
              <a:spcBef>
                <a:spcPts val="600"/>
              </a:spcBef>
              <a:buClr>
                <a:schemeClr val="accent1"/>
              </a:buClr>
              <a:buSzPct val="90000"/>
              <a:buFont typeface="Arial" panose="020B0604020202020204" pitchFamily="34" charset="0"/>
              <a:buChar char="■"/>
              <a:defRPr lang="de-AT" sz="2200" b="0" kern="1200" dirty="0">
                <a:solidFill>
                  <a:schemeClr val="tx1"/>
                </a:solidFill>
                <a:latin typeface="+mn-lt"/>
                <a:ea typeface="+mn-ea"/>
                <a:cs typeface="+mn-cs"/>
              </a:defRPr>
            </a:lvl1pPr>
            <a:lvl2pPr marL="533400" indent="-271463" algn="l" defTabSz="914400" rtl="0" eaLnBrk="1" latinLnBrk="0" hangingPunct="1">
              <a:lnSpc>
                <a:spcPct val="90000"/>
              </a:lnSpc>
              <a:spcBef>
                <a:spcPts val="400"/>
              </a:spcBef>
              <a:buClr>
                <a:schemeClr val="accent1"/>
              </a:buClr>
              <a:buSzPct val="90000"/>
              <a:buFont typeface="Arial" panose="020B0604020202020204" pitchFamily="34" charset="0"/>
              <a:buChar char="■"/>
              <a:defRPr lang="de-AT" sz="2000" b="0" kern="1200" dirty="0">
                <a:solidFill>
                  <a:schemeClr val="tx1"/>
                </a:solidFill>
                <a:latin typeface="+mn-lt"/>
                <a:ea typeface="+mn-ea"/>
                <a:cs typeface="+mn-cs"/>
              </a:defRPr>
            </a:lvl2pPr>
            <a:lvl3pPr marL="804863" indent="-266700" algn="l" defTabSz="914400" rtl="0" eaLnBrk="1" latinLnBrk="0" hangingPunct="1">
              <a:lnSpc>
                <a:spcPct val="90000"/>
              </a:lnSpc>
              <a:spcBef>
                <a:spcPts val="500"/>
              </a:spcBef>
              <a:buClr>
                <a:schemeClr val="accent1"/>
              </a:buClr>
              <a:buSzPct val="90000"/>
              <a:buFont typeface="Arial" panose="020B0604020202020204" pitchFamily="34" charset="0"/>
              <a:buChar char="■"/>
              <a:defRPr lang="de-AT" sz="1800" kern="1200" dirty="0">
                <a:solidFill>
                  <a:schemeClr val="tx1"/>
                </a:solidFill>
                <a:latin typeface="+mn-lt"/>
                <a:ea typeface="+mn-ea"/>
                <a:cs typeface="+mn-cs"/>
              </a:defRPr>
            </a:lvl3pPr>
            <a:lvl4pPr marL="1077913" indent="-266700" algn="l" defTabSz="914400" rtl="0" eaLnBrk="1" latinLnBrk="0" hangingPunct="1">
              <a:lnSpc>
                <a:spcPct val="90000"/>
              </a:lnSpc>
              <a:spcBef>
                <a:spcPts val="500"/>
              </a:spcBef>
              <a:buClr>
                <a:schemeClr val="accent1"/>
              </a:buClr>
              <a:buSzPct val="90000"/>
              <a:buFont typeface="Arial" panose="020B0604020202020204" pitchFamily="34" charset="0"/>
              <a:buChar char="■"/>
              <a:defRPr lang="de-AT" sz="1800" kern="1200" dirty="0">
                <a:solidFill>
                  <a:schemeClr val="tx1"/>
                </a:solidFill>
                <a:latin typeface="+mn-lt"/>
                <a:ea typeface="+mn-ea"/>
                <a:cs typeface="+mn-cs"/>
              </a:defRPr>
            </a:lvl4pPr>
            <a:lvl5pPr marL="1349375" indent="-266700" algn="l" defTabSz="914400" rtl="0" eaLnBrk="1" latinLnBrk="0" hangingPunct="1">
              <a:lnSpc>
                <a:spcPct val="90000"/>
              </a:lnSpc>
              <a:spcBef>
                <a:spcPts val="500"/>
              </a:spcBef>
              <a:buClr>
                <a:schemeClr val="accent1"/>
              </a:buClr>
              <a:buSzPct val="90000"/>
              <a:buFont typeface="Arial" panose="020B0604020202020204" pitchFamily="34" charset="0"/>
              <a:buChar char="■"/>
              <a:defRPr lang="de-AT" sz="18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Char char="+"/>
            </a:pPr>
            <a:r>
              <a:rPr lang="en-US" sz="1200" dirty="0"/>
              <a:t>Techno-economic assessment of rare earth element recycling in the EU clean energy transition </a:t>
            </a:r>
            <a:r>
              <a:rPr lang="en-US" sz="1200" dirty="0">
                <a:solidFill>
                  <a:schemeClr val="bg1">
                    <a:lumMod val="50000"/>
                  </a:schemeClr>
                </a:solidFill>
              </a:rPr>
              <a:t>(Nikolaus)</a:t>
            </a:r>
          </a:p>
          <a:p>
            <a:pPr>
              <a:buFont typeface="Arial" panose="020B0604020202020204" pitchFamily="34" charset="0"/>
              <a:buChar char="+"/>
            </a:pPr>
            <a:r>
              <a:rPr lang="en-US" sz="1200" dirty="0"/>
              <a:t>Overcapacity in the global solar module market: Is short-term stockpiling closing the window for an EU solar module recycling industry? </a:t>
            </a:r>
            <a:r>
              <a:rPr lang="en-US" sz="1200" dirty="0">
                <a:solidFill>
                  <a:schemeClr val="bg1">
                    <a:lumMod val="50000"/>
                  </a:schemeClr>
                </a:solidFill>
              </a:rPr>
              <a:t>(Maximilian)</a:t>
            </a:r>
          </a:p>
        </p:txBody>
      </p:sp>
      <p:sp>
        <p:nvSpPr>
          <p:cNvPr id="51" name="Ellipse 50">
            <a:extLst>
              <a:ext uri="{FF2B5EF4-FFF2-40B4-BE49-F238E27FC236}">
                <a16:creationId xmlns:a16="http://schemas.microsoft.com/office/drawing/2014/main" id="{7DCD1112-63FA-4DE7-8761-CEC05D121DA6}"/>
              </a:ext>
            </a:extLst>
          </p:cNvPr>
          <p:cNvSpPr/>
          <p:nvPr/>
        </p:nvSpPr>
        <p:spPr>
          <a:xfrm>
            <a:off x="10309287" y="3323490"/>
            <a:ext cx="179514" cy="18000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Gerader Verbinder 51">
            <a:extLst>
              <a:ext uri="{FF2B5EF4-FFF2-40B4-BE49-F238E27FC236}">
                <a16:creationId xmlns:a16="http://schemas.microsoft.com/office/drawing/2014/main" id="{1BFB0E2A-E59A-4DBA-8A00-8C0F783DD002}"/>
              </a:ext>
            </a:extLst>
          </p:cNvPr>
          <p:cNvCxnSpPr>
            <a:cxnSpLocks/>
          </p:cNvCxnSpPr>
          <p:nvPr/>
        </p:nvCxnSpPr>
        <p:spPr>
          <a:xfrm flipV="1">
            <a:off x="10393586" y="3503490"/>
            <a:ext cx="0" cy="4879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4415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58907CFC-E65A-467F-AFCC-BFAD08AE780C}"/>
              </a:ext>
            </a:extLst>
          </p:cNvPr>
          <p:cNvSpPr>
            <a:spLocks noGrp="1"/>
          </p:cNvSpPr>
          <p:nvPr>
            <p:ph type="title"/>
            <p:custDataLst>
              <p:tags r:id="rId1"/>
            </p:custDataLst>
          </p:nvPr>
        </p:nvSpPr>
        <p:spPr>
          <a:xfrm>
            <a:off x="1307065" y="1549399"/>
            <a:ext cx="9289498" cy="828675"/>
          </a:xfrm>
        </p:spPr>
        <p:txBody>
          <a:bodyPr/>
          <a:lstStyle/>
          <a:p>
            <a:r>
              <a:rPr lang="de-AT" dirty="0"/>
              <a:t>Key </a:t>
            </a:r>
            <a:r>
              <a:rPr lang="en-US" dirty="0"/>
              <a:t>findings</a:t>
            </a:r>
            <a:r>
              <a:rPr lang="de-AT" dirty="0"/>
              <a:t> </a:t>
            </a:r>
            <a:r>
              <a:rPr lang="de-AT" dirty="0" err="1"/>
              <a:t>regarding</a:t>
            </a:r>
            <a:r>
              <a:rPr lang="de-AT" dirty="0"/>
              <a:t> material </a:t>
            </a:r>
            <a:r>
              <a:rPr lang="de-AT" dirty="0" err="1"/>
              <a:t>recycling</a:t>
            </a:r>
            <a:endParaRPr lang="de-AT" dirty="0"/>
          </a:p>
        </p:txBody>
      </p:sp>
      <p:sp>
        <p:nvSpPr>
          <p:cNvPr id="9" name="Inhaltsplatzhalter 8">
            <a:extLst>
              <a:ext uri="{FF2B5EF4-FFF2-40B4-BE49-F238E27FC236}">
                <a16:creationId xmlns:a16="http://schemas.microsoft.com/office/drawing/2014/main" id="{A8D04C61-1ED0-4FCD-BC51-A48AFDB0725D}"/>
              </a:ext>
            </a:extLst>
          </p:cNvPr>
          <p:cNvSpPr>
            <a:spLocks noGrp="1"/>
          </p:cNvSpPr>
          <p:nvPr>
            <p:ph idx="1"/>
            <p:custDataLst>
              <p:tags r:id="rId2"/>
            </p:custDataLst>
          </p:nvPr>
        </p:nvSpPr>
        <p:spPr>
          <a:xfrm>
            <a:off x="1308100" y="2628900"/>
            <a:ext cx="9288463" cy="3095625"/>
          </a:xfrm>
        </p:spPr>
        <p:txBody>
          <a:bodyPr/>
          <a:lstStyle/>
          <a:p>
            <a:r>
              <a:rPr lang="en-US" dirty="0"/>
              <a:t>“Within the European market context, results emphasize the critical role of diversified export sources and recycling in ensuring a stable supply.”</a:t>
            </a:r>
          </a:p>
          <a:p>
            <a:r>
              <a:rPr lang="en-US" dirty="0"/>
              <a:t>“… highlights the uncertainties surrounding recycling capacity, with market shares fluctuating due to industry immaturity…”</a:t>
            </a:r>
          </a:p>
          <a:p>
            <a:r>
              <a:rPr lang="en-US" dirty="0"/>
              <a:t>“… impact of material recycling on the profitability of industrial sectors would also be valuable.”</a:t>
            </a:r>
          </a:p>
          <a:p>
            <a:r>
              <a:rPr lang="en-US" dirty="0"/>
              <a:t>“Closely related to recycling is the future development of industrial production.”</a:t>
            </a:r>
          </a:p>
          <a:p>
            <a:endParaRPr lang="en-US" dirty="0"/>
          </a:p>
          <a:p>
            <a:endParaRPr lang="en-US" dirty="0"/>
          </a:p>
          <a:p>
            <a:endParaRPr lang="de-AT" dirty="0"/>
          </a:p>
        </p:txBody>
      </p:sp>
      <p:sp>
        <p:nvSpPr>
          <p:cNvPr id="2" name="Fußzeilenplatzhalter 1">
            <a:extLst>
              <a:ext uri="{FF2B5EF4-FFF2-40B4-BE49-F238E27FC236}">
                <a16:creationId xmlns:a16="http://schemas.microsoft.com/office/drawing/2014/main" id="{E020160F-2D80-4139-9156-9F5A507E0AA7}"/>
              </a:ext>
            </a:extLst>
          </p:cNvPr>
          <p:cNvSpPr>
            <a:spLocks noGrp="1"/>
          </p:cNvSpPr>
          <p:nvPr>
            <p:ph type="ftr" sz="quarter" idx="14"/>
            <p:custDataLst>
              <p:tags r:id="rId3"/>
            </p:custDataLst>
          </p:nvPr>
        </p:nvSpPr>
        <p:spPr>
          <a:xfrm>
            <a:off x="461963" y="6385768"/>
            <a:ext cx="10134600" cy="288000"/>
          </a:xfrm>
        </p:spPr>
        <p:txBody>
          <a:bodyPr/>
          <a:lstStyle/>
          <a:p>
            <a:r>
              <a:rPr lang="de-AT"/>
              <a:t>Musterpräsentation | September 2021</a:t>
            </a:r>
            <a:endParaRPr lang="de-AT" dirty="0"/>
          </a:p>
        </p:txBody>
      </p:sp>
      <p:sp>
        <p:nvSpPr>
          <p:cNvPr id="4" name="Foliennummernplatzhalter 3">
            <a:extLst>
              <a:ext uri="{FF2B5EF4-FFF2-40B4-BE49-F238E27FC236}">
                <a16:creationId xmlns:a16="http://schemas.microsoft.com/office/drawing/2014/main" id="{BA96ADF3-F9A8-4A3E-9CB2-D36801DDA95C}"/>
              </a:ext>
            </a:extLst>
          </p:cNvPr>
          <p:cNvSpPr>
            <a:spLocks noGrp="1"/>
          </p:cNvSpPr>
          <p:nvPr>
            <p:ph type="sldNum" sz="quarter" idx="15"/>
            <p:custDataLst>
              <p:tags r:id="rId4"/>
            </p:custDataLst>
          </p:nvPr>
        </p:nvSpPr>
        <p:spPr>
          <a:xfrm>
            <a:off x="10885488" y="6385768"/>
            <a:ext cx="827086" cy="288000"/>
          </a:xfrm>
        </p:spPr>
        <p:txBody>
          <a:bodyPr/>
          <a:lstStyle/>
          <a:p>
            <a:fld id="{418F7AD7-DC47-44A0-A9D7-F1C17BFD6F09}" type="slidenum">
              <a:rPr lang="de-AT" smtClean="0"/>
              <a:pPr/>
              <a:t>4</a:t>
            </a:fld>
            <a:endParaRPr lang="de-AT" dirty="0"/>
          </a:p>
        </p:txBody>
      </p:sp>
    </p:spTree>
    <p:extLst>
      <p:ext uri="{BB962C8B-B14F-4D97-AF65-F5344CB8AC3E}">
        <p14:creationId xmlns:p14="http://schemas.microsoft.com/office/powerpoint/2010/main" val="4069748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a:extLst>
              <a:ext uri="{FF2B5EF4-FFF2-40B4-BE49-F238E27FC236}">
                <a16:creationId xmlns:a16="http://schemas.microsoft.com/office/drawing/2014/main" id="{83ACE917-0E34-4154-8DFF-EC01921271C9}"/>
              </a:ext>
            </a:extLst>
          </p:cNvPr>
          <p:cNvPicPr>
            <a:picLocks noChangeAspect="1"/>
          </p:cNvPicPr>
          <p:nvPr/>
        </p:nvPicPr>
        <p:blipFill rotWithShape="1">
          <a:blip r:embed="rId8"/>
          <a:srcRect l="4222" r="1737"/>
          <a:stretch/>
        </p:blipFill>
        <p:spPr>
          <a:xfrm>
            <a:off x="6419850" y="1549399"/>
            <a:ext cx="5685155" cy="3527425"/>
          </a:xfrm>
          <a:prstGeom prst="rect">
            <a:avLst/>
          </a:prstGeom>
        </p:spPr>
      </p:pic>
      <p:sp>
        <p:nvSpPr>
          <p:cNvPr id="2" name="Titel 1">
            <a:extLst>
              <a:ext uri="{FF2B5EF4-FFF2-40B4-BE49-F238E27FC236}">
                <a16:creationId xmlns:a16="http://schemas.microsoft.com/office/drawing/2014/main" id="{C41D41DA-FED0-4223-98E0-D80C7864AC3A}"/>
              </a:ext>
            </a:extLst>
          </p:cNvPr>
          <p:cNvSpPr>
            <a:spLocks noGrp="1"/>
          </p:cNvSpPr>
          <p:nvPr>
            <p:ph type="title"/>
            <p:custDataLst>
              <p:tags r:id="rId1"/>
            </p:custDataLst>
          </p:nvPr>
        </p:nvSpPr>
        <p:spPr>
          <a:xfrm>
            <a:off x="1308101" y="1549399"/>
            <a:ext cx="4464050" cy="828675"/>
          </a:xfrm>
        </p:spPr>
        <p:txBody>
          <a:bodyPr/>
          <a:lstStyle/>
          <a:p>
            <a:r>
              <a:rPr lang="en-US" dirty="0"/>
              <a:t>Origin of the REE for magnets</a:t>
            </a:r>
            <a:endParaRPr lang="de-AT" dirty="0"/>
          </a:p>
        </p:txBody>
      </p:sp>
      <p:sp>
        <p:nvSpPr>
          <p:cNvPr id="4" name="Textplatzhalter 3">
            <a:extLst>
              <a:ext uri="{FF2B5EF4-FFF2-40B4-BE49-F238E27FC236}">
                <a16:creationId xmlns:a16="http://schemas.microsoft.com/office/drawing/2014/main" id="{0660C585-AA06-45B0-809E-6929B6CC6AF3}"/>
              </a:ext>
            </a:extLst>
          </p:cNvPr>
          <p:cNvSpPr>
            <a:spLocks noGrp="1"/>
          </p:cNvSpPr>
          <p:nvPr>
            <p:ph type="body" sz="quarter" idx="11"/>
            <p:custDataLst>
              <p:tags r:id="rId2"/>
            </p:custDataLst>
          </p:nvPr>
        </p:nvSpPr>
        <p:spPr>
          <a:xfrm>
            <a:off x="1308101" y="2620963"/>
            <a:ext cx="4464050" cy="3275012"/>
          </a:xfrm>
        </p:spPr>
        <p:txBody>
          <a:bodyPr/>
          <a:lstStyle/>
          <a:p>
            <a:r>
              <a:rPr lang="en-US" dirty="0"/>
              <a:t>China, the US and Russia control 56% of global REE reserves </a:t>
            </a:r>
            <a:r>
              <a:rPr lang="de-AT" dirty="0"/>
              <a:t> </a:t>
            </a:r>
          </a:p>
          <a:p>
            <a:r>
              <a:rPr lang="en-US" dirty="0"/>
              <a:t>Only about 1% of REEs are currently recycled</a:t>
            </a:r>
          </a:p>
          <a:p>
            <a:r>
              <a:rPr lang="en-US" dirty="0"/>
              <a:t>Recycling neodymium from end-of-life magnets takes less than half (35%) of the energy needed to extract it from ores</a:t>
            </a:r>
            <a:endParaRPr lang="de-AT" dirty="0"/>
          </a:p>
        </p:txBody>
      </p:sp>
      <p:sp>
        <p:nvSpPr>
          <p:cNvPr id="6" name="Textplatzhalter 5">
            <a:extLst>
              <a:ext uri="{FF2B5EF4-FFF2-40B4-BE49-F238E27FC236}">
                <a16:creationId xmlns:a16="http://schemas.microsoft.com/office/drawing/2014/main" id="{180044DE-A15B-40E7-A4A5-5E93913A9839}"/>
              </a:ext>
            </a:extLst>
          </p:cNvPr>
          <p:cNvSpPr>
            <a:spLocks noGrp="1"/>
          </p:cNvSpPr>
          <p:nvPr>
            <p:ph type="body" sz="quarter" idx="4294967295"/>
            <p:custDataLst>
              <p:tags r:id="rId3"/>
            </p:custDataLst>
          </p:nvPr>
        </p:nvSpPr>
        <p:spPr>
          <a:xfrm>
            <a:off x="6419849" y="5211401"/>
            <a:ext cx="5292725" cy="194400"/>
          </a:xfrm>
        </p:spPr>
        <p:txBody>
          <a:bodyPr vert="horz" lIns="0" tIns="0" rIns="0" bIns="0" rtlCol="0" anchor="b">
            <a:noAutofit/>
          </a:bodyPr>
          <a:lstStyle/>
          <a:p>
            <a:pPr marL="0" indent="0">
              <a:buNone/>
            </a:pPr>
            <a:r>
              <a:rPr lang="en-US" sz="800" cap="all" dirty="0"/>
              <a:t>US Department of Energy, “Rare earth permanent magnets: Supply chain deep dive assessment,” US Department of Energy, Tech. Rep., Feb. 24, 2022.</a:t>
            </a:r>
            <a:endParaRPr lang="de-AT" sz="800" cap="all" dirty="0"/>
          </a:p>
        </p:txBody>
      </p:sp>
      <p:sp>
        <p:nvSpPr>
          <p:cNvPr id="8" name="Foliennummernplatzhalter 7">
            <a:extLst>
              <a:ext uri="{FF2B5EF4-FFF2-40B4-BE49-F238E27FC236}">
                <a16:creationId xmlns:a16="http://schemas.microsoft.com/office/drawing/2014/main" id="{895CA439-2AF7-44F6-BE6B-DD6EB7D4AD21}"/>
              </a:ext>
            </a:extLst>
          </p:cNvPr>
          <p:cNvSpPr>
            <a:spLocks noGrp="1"/>
          </p:cNvSpPr>
          <p:nvPr>
            <p:ph type="sldNum" sz="quarter" idx="15"/>
            <p:custDataLst>
              <p:tags r:id="rId4"/>
            </p:custDataLst>
          </p:nvPr>
        </p:nvSpPr>
        <p:spPr/>
        <p:txBody>
          <a:bodyPr/>
          <a:lstStyle/>
          <a:p>
            <a:fld id="{418F7AD7-DC47-44A0-A9D7-F1C17BFD6F09}" type="slidenum">
              <a:rPr lang="de-AT" smtClean="0"/>
              <a:pPr/>
              <a:t>5</a:t>
            </a:fld>
            <a:endParaRPr lang="de-AT" dirty="0"/>
          </a:p>
        </p:txBody>
      </p:sp>
      <p:sp>
        <p:nvSpPr>
          <p:cNvPr id="12" name="Fußzeilenplatzhalter 2">
            <a:extLst>
              <a:ext uri="{FF2B5EF4-FFF2-40B4-BE49-F238E27FC236}">
                <a16:creationId xmlns:a16="http://schemas.microsoft.com/office/drawing/2014/main" id="{61662318-136E-40DE-A0B1-2148FCC1D7F7}"/>
              </a:ext>
            </a:extLst>
          </p:cNvPr>
          <p:cNvSpPr>
            <a:spLocks noGrp="1"/>
          </p:cNvSpPr>
          <p:nvPr>
            <p:ph type="ftr" sz="quarter" idx="14"/>
            <p:custDataLst>
              <p:tags r:id="rId5"/>
            </p:custDataLst>
          </p:nvPr>
        </p:nvSpPr>
        <p:spPr>
          <a:xfrm>
            <a:off x="461963" y="6385768"/>
            <a:ext cx="10134600" cy="288000"/>
          </a:xfrm>
        </p:spPr>
        <p:txBody>
          <a:bodyPr/>
          <a:lstStyle/>
          <a:p>
            <a:r>
              <a:rPr lang="en-US" sz="1000" dirty="0"/>
              <a:t>Reference: </a:t>
            </a:r>
            <a:r>
              <a:rPr lang="en-US" sz="1000" dirty="0" err="1"/>
              <a:t>Geng</a:t>
            </a:r>
            <a:r>
              <a:rPr lang="en-US" sz="1000" dirty="0"/>
              <a:t>, Y., Sarkis, J., &amp; </a:t>
            </a:r>
            <a:r>
              <a:rPr lang="en-US" sz="1000" dirty="0" err="1"/>
              <a:t>Bleischwitz</a:t>
            </a:r>
            <a:r>
              <a:rPr lang="en-US" sz="1000" dirty="0"/>
              <a:t>, R. (2023). How to build a circular economy for rare-earth elements. Nature, 619(7969), 248-251.</a:t>
            </a:r>
            <a:endParaRPr lang="de-AT" sz="1000" dirty="0"/>
          </a:p>
        </p:txBody>
      </p:sp>
    </p:spTree>
    <p:extLst>
      <p:ext uri="{BB962C8B-B14F-4D97-AF65-F5344CB8AC3E}">
        <p14:creationId xmlns:p14="http://schemas.microsoft.com/office/powerpoint/2010/main" val="3121800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ußzeilenplatzhalter 2">
            <a:extLst>
              <a:ext uri="{FF2B5EF4-FFF2-40B4-BE49-F238E27FC236}">
                <a16:creationId xmlns:a16="http://schemas.microsoft.com/office/drawing/2014/main" id="{29D6A56D-2D2C-4CC8-B6E9-E745BD1957ED}"/>
              </a:ext>
            </a:extLst>
          </p:cNvPr>
          <p:cNvSpPr>
            <a:spLocks noGrp="1"/>
          </p:cNvSpPr>
          <p:nvPr>
            <p:ph type="ftr" sz="quarter" idx="14"/>
            <p:custDataLst>
              <p:tags r:id="rId1"/>
            </p:custDataLst>
          </p:nvPr>
        </p:nvSpPr>
        <p:spPr/>
        <p:txBody>
          <a:bodyPr/>
          <a:lstStyle/>
          <a:p>
            <a:r>
              <a:rPr lang="en-US" sz="1000" dirty="0"/>
              <a:t>Reference: </a:t>
            </a:r>
            <a:r>
              <a:rPr lang="en-US" sz="1000" dirty="0" err="1"/>
              <a:t>Geng</a:t>
            </a:r>
            <a:r>
              <a:rPr lang="en-US" sz="1000" dirty="0"/>
              <a:t>, Y., Sarkis, J., &amp; </a:t>
            </a:r>
            <a:r>
              <a:rPr lang="en-US" sz="1000" dirty="0" err="1"/>
              <a:t>Bleischwitz</a:t>
            </a:r>
            <a:r>
              <a:rPr lang="en-US" sz="1000" dirty="0"/>
              <a:t>, R. (2023). How to build a circular economy for rare-earth elements. Nature, 619(7969), 248-251.</a:t>
            </a:r>
            <a:endParaRPr lang="de-AT" sz="1000" dirty="0"/>
          </a:p>
        </p:txBody>
      </p:sp>
      <p:sp>
        <p:nvSpPr>
          <p:cNvPr id="8" name="Foliennummernplatzhalter 7">
            <a:extLst>
              <a:ext uri="{FF2B5EF4-FFF2-40B4-BE49-F238E27FC236}">
                <a16:creationId xmlns:a16="http://schemas.microsoft.com/office/drawing/2014/main" id="{895CA439-2AF7-44F6-BE6B-DD6EB7D4AD21}"/>
              </a:ext>
            </a:extLst>
          </p:cNvPr>
          <p:cNvSpPr>
            <a:spLocks noGrp="1"/>
          </p:cNvSpPr>
          <p:nvPr>
            <p:ph type="sldNum" sz="quarter" idx="15"/>
            <p:custDataLst>
              <p:tags r:id="rId2"/>
            </p:custDataLst>
          </p:nvPr>
        </p:nvSpPr>
        <p:spPr/>
        <p:txBody>
          <a:bodyPr/>
          <a:lstStyle/>
          <a:p>
            <a:fld id="{418F7AD7-DC47-44A0-A9D7-F1C17BFD6F09}" type="slidenum">
              <a:rPr lang="de-AT" smtClean="0"/>
              <a:pPr/>
              <a:t>6</a:t>
            </a:fld>
            <a:endParaRPr lang="de-AT" dirty="0"/>
          </a:p>
        </p:txBody>
      </p:sp>
      <p:pic>
        <p:nvPicPr>
          <p:cNvPr id="13" name="Grafik 12">
            <a:extLst>
              <a:ext uri="{FF2B5EF4-FFF2-40B4-BE49-F238E27FC236}">
                <a16:creationId xmlns:a16="http://schemas.microsoft.com/office/drawing/2014/main" id="{387D1058-B90C-44DC-8C25-1B89E53B6411}"/>
              </a:ext>
            </a:extLst>
          </p:cNvPr>
          <p:cNvPicPr>
            <a:picLocks noChangeAspect="1"/>
          </p:cNvPicPr>
          <p:nvPr/>
        </p:nvPicPr>
        <p:blipFill rotWithShape="1">
          <a:blip r:embed="rId5"/>
          <a:srcRect l="1668" t="1695"/>
          <a:stretch/>
        </p:blipFill>
        <p:spPr>
          <a:xfrm>
            <a:off x="1905000" y="1100001"/>
            <a:ext cx="8382000" cy="4657998"/>
          </a:xfrm>
          <a:prstGeom prst="rect">
            <a:avLst/>
          </a:prstGeom>
        </p:spPr>
      </p:pic>
    </p:spTree>
    <p:extLst>
      <p:ext uri="{BB962C8B-B14F-4D97-AF65-F5344CB8AC3E}">
        <p14:creationId xmlns:p14="http://schemas.microsoft.com/office/powerpoint/2010/main" val="4003416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A85F2F-BC66-4BFE-9993-10CD568B5EBD}"/>
              </a:ext>
            </a:extLst>
          </p:cNvPr>
          <p:cNvSpPr>
            <a:spLocks noGrp="1"/>
          </p:cNvSpPr>
          <p:nvPr>
            <p:ph type="ctrTitle"/>
            <p:custDataLst>
              <p:tags r:id="rId1"/>
            </p:custDataLst>
          </p:nvPr>
        </p:nvSpPr>
        <p:spPr>
          <a:xfrm>
            <a:off x="1308100" y="2276475"/>
            <a:ext cx="9577388" cy="1524000"/>
          </a:xfrm>
        </p:spPr>
        <p:txBody>
          <a:bodyPr/>
          <a:lstStyle/>
          <a:p>
            <a:r>
              <a:rPr lang="de-AT" dirty="0"/>
              <a:t>The </a:t>
            </a:r>
            <a:r>
              <a:rPr lang="de-AT" dirty="0" err="1"/>
              <a:t>research</a:t>
            </a:r>
            <a:r>
              <a:rPr lang="de-AT" dirty="0"/>
              <a:t> </a:t>
            </a:r>
            <a:r>
              <a:rPr lang="de-AT" dirty="0" err="1"/>
              <a:t>gap</a:t>
            </a:r>
            <a:endParaRPr lang="de-AT" dirty="0"/>
          </a:p>
        </p:txBody>
      </p:sp>
      <p:sp>
        <p:nvSpPr>
          <p:cNvPr id="3" name="Untertitel 2">
            <a:extLst>
              <a:ext uri="{FF2B5EF4-FFF2-40B4-BE49-F238E27FC236}">
                <a16:creationId xmlns:a16="http://schemas.microsoft.com/office/drawing/2014/main" id="{5518FF93-C368-496C-9C7E-B5FDFB4EDCD4}"/>
              </a:ext>
            </a:extLst>
          </p:cNvPr>
          <p:cNvSpPr>
            <a:spLocks noGrp="1"/>
          </p:cNvSpPr>
          <p:nvPr>
            <p:ph type="subTitle" idx="1"/>
            <p:custDataLst>
              <p:tags r:id="rId2"/>
            </p:custDataLst>
          </p:nvPr>
        </p:nvSpPr>
        <p:spPr>
          <a:xfrm>
            <a:off x="1308100" y="3971926"/>
            <a:ext cx="10601960" cy="1104900"/>
          </a:xfrm>
        </p:spPr>
        <p:txBody>
          <a:bodyPr/>
          <a:lstStyle/>
          <a:p>
            <a:r>
              <a:rPr lang="de-AT" dirty="0"/>
              <a:t>Material </a:t>
            </a:r>
            <a:r>
              <a:rPr lang="de-AT" dirty="0" err="1"/>
              <a:t>demand</a:t>
            </a:r>
            <a:r>
              <a:rPr lang="de-AT" dirty="0"/>
              <a:t> &amp; </a:t>
            </a:r>
            <a:r>
              <a:rPr lang="de-AT" dirty="0" err="1"/>
              <a:t>recycling</a:t>
            </a:r>
            <a:r>
              <a:rPr lang="de-AT" dirty="0"/>
              <a:t> in </a:t>
            </a:r>
            <a:r>
              <a:rPr lang="de-AT" dirty="0" err="1"/>
              <a:t>energy</a:t>
            </a:r>
            <a:r>
              <a:rPr lang="de-AT" dirty="0"/>
              <a:t> </a:t>
            </a:r>
            <a:r>
              <a:rPr lang="de-AT" dirty="0" err="1"/>
              <a:t>system</a:t>
            </a:r>
            <a:r>
              <a:rPr lang="de-AT" dirty="0"/>
              <a:t> </a:t>
            </a:r>
            <a:r>
              <a:rPr lang="de-AT" dirty="0" err="1"/>
              <a:t>modeling</a:t>
            </a:r>
            <a:endParaRPr lang="de-AT" dirty="0"/>
          </a:p>
        </p:txBody>
      </p:sp>
    </p:spTree>
    <p:extLst>
      <p:ext uri="{BB962C8B-B14F-4D97-AF65-F5344CB8AC3E}">
        <p14:creationId xmlns:p14="http://schemas.microsoft.com/office/powerpoint/2010/main" val="2685121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58907CFC-E65A-467F-AFCC-BFAD08AE780C}"/>
              </a:ext>
            </a:extLst>
          </p:cNvPr>
          <p:cNvSpPr>
            <a:spLocks noGrp="1"/>
          </p:cNvSpPr>
          <p:nvPr>
            <p:ph type="title"/>
            <p:custDataLst>
              <p:tags r:id="rId1"/>
            </p:custDataLst>
          </p:nvPr>
        </p:nvSpPr>
        <p:spPr>
          <a:xfrm>
            <a:off x="1307065" y="1549399"/>
            <a:ext cx="9289498" cy="828675"/>
          </a:xfrm>
        </p:spPr>
        <p:txBody>
          <a:bodyPr/>
          <a:lstStyle/>
          <a:p>
            <a:r>
              <a:rPr lang="de-AT" dirty="0"/>
              <a:t>„Material </a:t>
            </a:r>
            <a:r>
              <a:rPr lang="de-AT" dirty="0" err="1"/>
              <a:t>recycling</a:t>
            </a:r>
            <a:r>
              <a:rPr lang="de-AT" dirty="0"/>
              <a:t> in </a:t>
            </a:r>
            <a:r>
              <a:rPr lang="de-AT" dirty="0" err="1"/>
              <a:t>energy</a:t>
            </a:r>
            <a:r>
              <a:rPr lang="de-AT" dirty="0"/>
              <a:t> </a:t>
            </a:r>
            <a:r>
              <a:rPr lang="de-AT" dirty="0" err="1"/>
              <a:t>system</a:t>
            </a:r>
            <a:r>
              <a:rPr lang="de-AT" dirty="0"/>
              <a:t> </a:t>
            </a:r>
            <a:r>
              <a:rPr lang="de-AT" dirty="0" err="1"/>
              <a:t>modeling</a:t>
            </a:r>
            <a:r>
              <a:rPr lang="de-AT" dirty="0"/>
              <a:t>: a review and </a:t>
            </a:r>
            <a:r>
              <a:rPr lang="de-AT" dirty="0" err="1"/>
              <a:t>showcase</a:t>
            </a:r>
            <a:r>
              <a:rPr lang="de-AT" dirty="0"/>
              <a:t>“</a:t>
            </a:r>
          </a:p>
        </p:txBody>
      </p:sp>
      <p:sp>
        <p:nvSpPr>
          <p:cNvPr id="9" name="Inhaltsplatzhalter 8">
            <a:extLst>
              <a:ext uri="{FF2B5EF4-FFF2-40B4-BE49-F238E27FC236}">
                <a16:creationId xmlns:a16="http://schemas.microsoft.com/office/drawing/2014/main" id="{A8D04C61-1ED0-4FCD-BC51-A48AFDB0725D}"/>
              </a:ext>
            </a:extLst>
          </p:cNvPr>
          <p:cNvSpPr>
            <a:spLocks noGrp="1"/>
          </p:cNvSpPr>
          <p:nvPr>
            <p:ph idx="1"/>
            <p:custDataLst>
              <p:tags r:id="rId2"/>
            </p:custDataLst>
          </p:nvPr>
        </p:nvSpPr>
        <p:spPr>
          <a:xfrm>
            <a:off x="1308100" y="2628900"/>
            <a:ext cx="9288463" cy="3095625"/>
          </a:xfrm>
        </p:spPr>
        <p:txBody>
          <a:bodyPr/>
          <a:lstStyle/>
          <a:p>
            <a:r>
              <a:rPr lang="en-US" dirty="0"/>
              <a:t>Addresses the currently overlooked yet urgent topic of material recycling in energy system modeling, making three substantial contributions:</a:t>
            </a:r>
            <a:br>
              <a:rPr lang="en-US" dirty="0"/>
            </a:br>
            <a:endParaRPr lang="en-US" dirty="0"/>
          </a:p>
          <a:p>
            <a:pPr marL="719137" lvl="1" indent="-457200">
              <a:buFont typeface="+mj-lt"/>
              <a:buAutoNum type="arabicPeriod"/>
            </a:pPr>
            <a:r>
              <a:rPr lang="en-US" dirty="0"/>
              <a:t>Presenting a comprehensive review of relevant studies on material demand, flows, and recycling from a techno-economic perspective.</a:t>
            </a:r>
          </a:p>
          <a:p>
            <a:pPr marL="719137" lvl="1" indent="-457200">
              <a:buFont typeface="+mj-lt"/>
              <a:buAutoNum type="arabicPeriod"/>
            </a:pPr>
            <a:r>
              <a:rPr lang="en-US" dirty="0"/>
              <a:t>Introducing a general mathematical framework for incorporating material recycling into typical energy system models.</a:t>
            </a:r>
          </a:p>
          <a:p>
            <a:pPr marL="719137" lvl="1" indent="-457200">
              <a:buFont typeface="+mj-lt"/>
              <a:buAutoNum type="arabicPeriod"/>
            </a:pPr>
            <a:r>
              <a:rPr lang="en-US" dirty="0"/>
              <a:t>Demonstrating the practical application of this approach by examining the material recycling potential within the solar module expansion plan of the European Union until </a:t>
            </a:r>
          </a:p>
          <a:p>
            <a:endParaRPr lang="en-US" dirty="0">
              <a:solidFill>
                <a:srgbClr val="C00000"/>
              </a:solidFill>
            </a:endParaRPr>
          </a:p>
          <a:p>
            <a:endParaRPr lang="en-US" dirty="0">
              <a:solidFill>
                <a:srgbClr val="C00000"/>
              </a:solidFill>
            </a:endParaRPr>
          </a:p>
          <a:p>
            <a:endParaRPr lang="de-AT" dirty="0">
              <a:solidFill>
                <a:srgbClr val="C00000"/>
              </a:solidFill>
            </a:endParaRPr>
          </a:p>
        </p:txBody>
      </p:sp>
      <p:sp>
        <p:nvSpPr>
          <p:cNvPr id="2" name="Fußzeilenplatzhalter 1">
            <a:extLst>
              <a:ext uri="{FF2B5EF4-FFF2-40B4-BE49-F238E27FC236}">
                <a16:creationId xmlns:a16="http://schemas.microsoft.com/office/drawing/2014/main" id="{E020160F-2D80-4139-9156-9F5A507E0AA7}"/>
              </a:ext>
            </a:extLst>
          </p:cNvPr>
          <p:cNvSpPr>
            <a:spLocks noGrp="1"/>
          </p:cNvSpPr>
          <p:nvPr>
            <p:ph type="ftr" sz="quarter" idx="14"/>
            <p:custDataLst>
              <p:tags r:id="rId3"/>
            </p:custDataLst>
          </p:nvPr>
        </p:nvSpPr>
        <p:spPr>
          <a:xfrm>
            <a:off x="461963" y="6385768"/>
            <a:ext cx="10134600" cy="288000"/>
          </a:xfrm>
        </p:spPr>
        <p:txBody>
          <a:bodyPr/>
          <a:lstStyle/>
          <a:p>
            <a:r>
              <a:rPr lang="de-AT"/>
              <a:t>Musterpräsentation | September 2021</a:t>
            </a:r>
            <a:endParaRPr lang="de-AT" dirty="0"/>
          </a:p>
        </p:txBody>
      </p:sp>
      <p:sp>
        <p:nvSpPr>
          <p:cNvPr id="4" name="Foliennummernplatzhalter 3">
            <a:extLst>
              <a:ext uri="{FF2B5EF4-FFF2-40B4-BE49-F238E27FC236}">
                <a16:creationId xmlns:a16="http://schemas.microsoft.com/office/drawing/2014/main" id="{BA96ADF3-F9A8-4A3E-9CB2-D36801DDA95C}"/>
              </a:ext>
            </a:extLst>
          </p:cNvPr>
          <p:cNvSpPr>
            <a:spLocks noGrp="1"/>
          </p:cNvSpPr>
          <p:nvPr>
            <p:ph type="sldNum" sz="quarter" idx="15"/>
            <p:custDataLst>
              <p:tags r:id="rId4"/>
            </p:custDataLst>
          </p:nvPr>
        </p:nvSpPr>
        <p:spPr>
          <a:xfrm>
            <a:off x="10885488" y="6385768"/>
            <a:ext cx="827086" cy="288000"/>
          </a:xfrm>
        </p:spPr>
        <p:txBody>
          <a:bodyPr/>
          <a:lstStyle/>
          <a:p>
            <a:fld id="{418F7AD7-DC47-44A0-A9D7-F1C17BFD6F09}" type="slidenum">
              <a:rPr lang="de-AT" smtClean="0"/>
              <a:pPr/>
              <a:t>8</a:t>
            </a:fld>
            <a:endParaRPr lang="de-AT" dirty="0"/>
          </a:p>
        </p:txBody>
      </p:sp>
    </p:spTree>
    <p:extLst>
      <p:ext uri="{BB962C8B-B14F-4D97-AF65-F5344CB8AC3E}">
        <p14:creationId xmlns:p14="http://schemas.microsoft.com/office/powerpoint/2010/main" val="3957416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58907CFC-E65A-467F-AFCC-BFAD08AE780C}"/>
              </a:ext>
            </a:extLst>
          </p:cNvPr>
          <p:cNvSpPr>
            <a:spLocks noGrp="1"/>
          </p:cNvSpPr>
          <p:nvPr>
            <p:ph type="title"/>
            <p:custDataLst>
              <p:tags r:id="rId1"/>
            </p:custDataLst>
          </p:nvPr>
        </p:nvSpPr>
        <p:spPr>
          <a:xfrm>
            <a:off x="1307065" y="1549399"/>
            <a:ext cx="9289498" cy="828675"/>
          </a:xfrm>
        </p:spPr>
        <p:txBody>
          <a:bodyPr/>
          <a:lstStyle/>
          <a:p>
            <a:r>
              <a:rPr lang="de-AT" dirty="0"/>
              <a:t>Key </a:t>
            </a:r>
            <a:r>
              <a:rPr lang="de-AT" dirty="0" err="1"/>
              <a:t>takeaways</a:t>
            </a:r>
            <a:r>
              <a:rPr lang="de-AT" dirty="0"/>
              <a:t> </a:t>
            </a:r>
            <a:r>
              <a:rPr lang="de-AT" dirty="0" err="1"/>
              <a:t>regarding</a:t>
            </a:r>
            <a:r>
              <a:rPr lang="de-AT" dirty="0"/>
              <a:t> </a:t>
            </a:r>
            <a:r>
              <a:rPr lang="de-AT" dirty="0" err="1"/>
              <a:t>the</a:t>
            </a:r>
            <a:r>
              <a:rPr lang="de-AT" dirty="0"/>
              <a:t> </a:t>
            </a:r>
            <a:r>
              <a:rPr lang="de-AT" dirty="0" err="1"/>
              <a:t>literature</a:t>
            </a:r>
            <a:r>
              <a:rPr lang="de-AT" dirty="0"/>
              <a:t> review</a:t>
            </a:r>
          </a:p>
        </p:txBody>
      </p:sp>
      <p:sp>
        <p:nvSpPr>
          <p:cNvPr id="9" name="Inhaltsplatzhalter 8">
            <a:extLst>
              <a:ext uri="{FF2B5EF4-FFF2-40B4-BE49-F238E27FC236}">
                <a16:creationId xmlns:a16="http://schemas.microsoft.com/office/drawing/2014/main" id="{A8D04C61-1ED0-4FCD-BC51-A48AFDB0725D}"/>
              </a:ext>
            </a:extLst>
          </p:cNvPr>
          <p:cNvSpPr>
            <a:spLocks noGrp="1"/>
          </p:cNvSpPr>
          <p:nvPr>
            <p:ph idx="1"/>
            <p:custDataLst>
              <p:tags r:id="rId2"/>
            </p:custDataLst>
          </p:nvPr>
        </p:nvSpPr>
        <p:spPr>
          <a:xfrm>
            <a:off x="1308100" y="2628900"/>
            <a:ext cx="9288463" cy="3095625"/>
          </a:xfrm>
        </p:spPr>
        <p:txBody>
          <a:bodyPr/>
          <a:lstStyle/>
          <a:p>
            <a:r>
              <a:rPr lang="en-US" dirty="0"/>
              <a:t>To our knowledge, </a:t>
            </a:r>
            <a:r>
              <a:rPr lang="en-US" dirty="0" err="1"/>
              <a:t>Kullmann</a:t>
            </a:r>
            <a:r>
              <a:rPr lang="en-US" dirty="0"/>
              <a:t> et al.'s study is the first and the only study that explicitly takes material recycling in an energy system model into account.</a:t>
            </a:r>
          </a:p>
          <a:p>
            <a:r>
              <a:rPr lang="en-US" dirty="0"/>
              <a:t>Even though several energy system models include all different sectors and green technologies, the issue of material demands is overlooked in almost all models, with only a few exceptions.</a:t>
            </a:r>
          </a:p>
          <a:p>
            <a:pPr lvl="1"/>
            <a:r>
              <a:rPr lang="en-US" dirty="0"/>
              <a:t>Schulze et al. present a comprehensive review of 72 publications, focusing on the integration of material demands into energy system models, revealing that currently, there is no available model that adequately addresses material demands in an endogenous manner.</a:t>
            </a:r>
          </a:p>
          <a:p>
            <a:endParaRPr lang="en-US" dirty="0">
              <a:solidFill>
                <a:srgbClr val="C00000"/>
              </a:solidFill>
            </a:endParaRPr>
          </a:p>
          <a:p>
            <a:endParaRPr lang="en-US" dirty="0">
              <a:solidFill>
                <a:srgbClr val="C00000"/>
              </a:solidFill>
            </a:endParaRPr>
          </a:p>
          <a:p>
            <a:endParaRPr lang="de-AT" dirty="0">
              <a:solidFill>
                <a:srgbClr val="C00000"/>
              </a:solidFill>
            </a:endParaRPr>
          </a:p>
        </p:txBody>
      </p:sp>
      <p:sp>
        <p:nvSpPr>
          <p:cNvPr id="2" name="Fußzeilenplatzhalter 1">
            <a:extLst>
              <a:ext uri="{FF2B5EF4-FFF2-40B4-BE49-F238E27FC236}">
                <a16:creationId xmlns:a16="http://schemas.microsoft.com/office/drawing/2014/main" id="{E020160F-2D80-4139-9156-9F5A507E0AA7}"/>
              </a:ext>
            </a:extLst>
          </p:cNvPr>
          <p:cNvSpPr>
            <a:spLocks noGrp="1"/>
          </p:cNvSpPr>
          <p:nvPr>
            <p:ph type="ftr" sz="quarter" idx="14"/>
            <p:custDataLst>
              <p:tags r:id="rId3"/>
            </p:custDataLst>
          </p:nvPr>
        </p:nvSpPr>
        <p:spPr>
          <a:xfrm>
            <a:off x="461963" y="6385768"/>
            <a:ext cx="10134600" cy="288000"/>
          </a:xfrm>
        </p:spPr>
        <p:txBody>
          <a:bodyPr/>
          <a:lstStyle/>
          <a:p>
            <a:r>
              <a:rPr lang="de-AT"/>
              <a:t>Musterpräsentation | September 2021</a:t>
            </a:r>
            <a:endParaRPr lang="de-AT" dirty="0"/>
          </a:p>
        </p:txBody>
      </p:sp>
      <p:sp>
        <p:nvSpPr>
          <p:cNvPr id="4" name="Foliennummernplatzhalter 3">
            <a:extLst>
              <a:ext uri="{FF2B5EF4-FFF2-40B4-BE49-F238E27FC236}">
                <a16:creationId xmlns:a16="http://schemas.microsoft.com/office/drawing/2014/main" id="{BA96ADF3-F9A8-4A3E-9CB2-D36801DDA95C}"/>
              </a:ext>
            </a:extLst>
          </p:cNvPr>
          <p:cNvSpPr>
            <a:spLocks noGrp="1"/>
          </p:cNvSpPr>
          <p:nvPr>
            <p:ph type="sldNum" sz="quarter" idx="15"/>
            <p:custDataLst>
              <p:tags r:id="rId4"/>
            </p:custDataLst>
          </p:nvPr>
        </p:nvSpPr>
        <p:spPr>
          <a:xfrm>
            <a:off x="10885488" y="6385768"/>
            <a:ext cx="827086" cy="288000"/>
          </a:xfrm>
        </p:spPr>
        <p:txBody>
          <a:bodyPr/>
          <a:lstStyle/>
          <a:p>
            <a:fld id="{418F7AD7-DC47-44A0-A9D7-F1C17BFD6F09}" type="slidenum">
              <a:rPr lang="de-AT" smtClean="0"/>
              <a:pPr/>
              <a:t>9</a:t>
            </a:fld>
            <a:endParaRPr lang="de-AT" dirty="0"/>
          </a:p>
        </p:txBody>
      </p:sp>
    </p:spTree>
    <p:extLst>
      <p:ext uri="{BB962C8B-B14F-4D97-AF65-F5344CB8AC3E}">
        <p14:creationId xmlns:p14="http://schemas.microsoft.com/office/powerpoint/2010/main" val="147224747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STYLE_ID" val="6cd991bf-f022-4378-96e7-2c338aeb3f5a"/>
  <p:tag name="LANG_DEF" val="3079"/>
  <p:tag name="LANG_NAME" val="German Austria"/>
  <p:tag name="MASTCOUNT" val="1"/>
  <p:tag name="DES1LAYOUTCOUNT" val="33"/>
  <p:tag name="LINGO_COUNT" val="28"/>
</p:tagLst>
</file>

<file path=ppt/tags/tag10.xml><?xml version="1.0" encoding="utf-8"?>
<p:tagLst xmlns:a="http://schemas.openxmlformats.org/drawingml/2006/main" xmlns:r="http://schemas.openxmlformats.org/officeDocument/2006/relationships" xmlns:p="http://schemas.openxmlformats.org/presentationml/2006/main">
  <p:tag name="SHAPE" val="OLD"/>
</p:tagLst>
</file>

<file path=ppt/tags/tag100.xml><?xml version="1.0" encoding="utf-8"?>
<p:tagLst xmlns:a="http://schemas.openxmlformats.org/drawingml/2006/main" xmlns:r="http://schemas.openxmlformats.org/officeDocument/2006/relationships" xmlns:p="http://schemas.openxmlformats.org/presentationml/2006/main">
  <p:tag name="SHAPE" val="OLD"/>
</p:tagLst>
</file>

<file path=ppt/tags/tag101.xml><?xml version="1.0" encoding="utf-8"?>
<p:tagLst xmlns:a="http://schemas.openxmlformats.org/drawingml/2006/main" xmlns:r="http://schemas.openxmlformats.org/officeDocument/2006/relationships" xmlns:p="http://schemas.openxmlformats.org/presentationml/2006/main">
  <p:tag name="SHAPE" val="OLD"/>
</p:tagLst>
</file>

<file path=ppt/tags/tag102.xml><?xml version="1.0" encoding="utf-8"?>
<p:tagLst xmlns:a="http://schemas.openxmlformats.org/drawingml/2006/main" xmlns:r="http://schemas.openxmlformats.org/officeDocument/2006/relationships" xmlns:p="http://schemas.openxmlformats.org/presentationml/2006/main">
  <p:tag name="SHAPE" val="OLD"/>
</p:tagLst>
</file>

<file path=ppt/tags/tag103.xml><?xml version="1.0" encoding="utf-8"?>
<p:tagLst xmlns:a="http://schemas.openxmlformats.org/drawingml/2006/main" xmlns:r="http://schemas.openxmlformats.org/officeDocument/2006/relationships" xmlns:p="http://schemas.openxmlformats.org/presentationml/2006/main">
  <p:tag name="SHAPE" val="OLD"/>
</p:tagLst>
</file>

<file path=ppt/tags/tag104.xml><?xml version="1.0" encoding="utf-8"?>
<p:tagLst xmlns:a="http://schemas.openxmlformats.org/drawingml/2006/main" xmlns:r="http://schemas.openxmlformats.org/officeDocument/2006/relationships" xmlns:p="http://schemas.openxmlformats.org/presentationml/2006/main">
  <p:tag name="SHAPE" val="OLD"/>
</p:tagLst>
</file>

<file path=ppt/tags/tag105.xml><?xml version="1.0" encoding="utf-8"?>
<p:tagLst xmlns:a="http://schemas.openxmlformats.org/drawingml/2006/main" xmlns:r="http://schemas.openxmlformats.org/officeDocument/2006/relationships" xmlns:p="http://schemas.openxmlformats.org/presentationml/2006/main">
  <p:tag name="SHAPE" val="OLD"/>
</p:tagLst>
</file>

<file path=ppt/tags/tag106.xml><?xml version="1.0" encoding="utf-8"?>
<p:tagLst xmlns:a="http://schemas.openxmlformats.org/drawingml/2006/main" xmlns:r="http://schemas.openxmlformats.org/officeDocument/2006/relationships" xmlns:p="http://schemas.openxmlformats.org/presentationml/2006/main">
  <p:tag name="SHAPE" val="OLD"/>
</p:tagLst>
</file>

<file path=ppt/tags/tag107.xml><?xml version="1.0" encoding="utf-8"?>
<p:tagLst xmlns:a="http://schemas.openxmlformats.org/drawingml/2006/main" xmlns:r="http://schemas.openxmlformats.org/officeDocument/2006/relationships" xmlns:p="http://schemas.openxmlformats.org/presentationml/2006/main">
  <p:tag name="SHAPE" val="OLD"/>
</p:tagLst>
</file>

<file path=ppt/tags/tag108.xml><?xml version="1.0" encoding="utf-8"?>
<p:tagLst xmlns:a="http://schemas.openxmlformats.org/drawingml/2006/main" xmlns:r="http://schemas.openxmlformats.org/officeDocument/2006/relationships" xmlns:p="http://schemas.openxmlformats.org/presentationml/2006/main">
  <p:tag name="SHAPE" val="OLD"/>
</p:tagLst>
</file>

<file path=ppt/tags/tag109.xml><?xml version="1.0" encoding="utf-8"?>
<p:tagLst xmlns:a="http://schemas.openxmlformats.org/drawingml/2006/main" xmlns:r="http://schemas.openxmlformats.org/officeDocument/2006/relationships" xmlns:p="http://schemas.openxmlformats.org/presentationml/2006/main">
  <p:tag name="SHAPE" val="OLD"/>
</p:tagLst>
</file>

<file path=ppt/tags/tag11.xml><?xml version="1.0" encoding="utf-8"?>
<p:tagLst xmlns:a="http://schemas.openxmlformats.org/drawingml/2006/main" xmlns:r="http://schemas.openxmlformats.org/officeDocument/2006/relationships" xmlns:p="http://schemas.openxmlformats.org/presentationml/2006/main">
  <p:tag name="SHAPE" val="OLD"/>
</p:tagLst>
</file>

<file path=ppt/tags/tag110.xml><?xml version="1.0" encoding="utf-8"?>
<p:tagLst xmlns:a="http://schemas.openxmlformats.org/drawingml/2006/main" xmlns:r="http://schemas.openxmlformats.org/officeDocument/2006/relationships" xmlns:p="http://schemas.openxmlformats.org/presentationml/2006/main">
  <p:tag name="SHAPE" val="OLD"/>
</p:tagLst>
</file>

<file path=ppt/tags/tag111.xml><?xml version="1.0" encoding="utf-8"?>
<p:tagLst xmlns:a="http://schemas.openxmlformats.org/drawingml/2006/main" xmlns:r="http://schemas.openxmlformats.org/officeDocument/2006/relationships" xmlns:p="http://schemas.openxmlformats.org/presentationml/2006/main">
  <p:tag name="SHAPE" val="OLD"/>
</p:tagLst>
</file>

<file path=ppt/tags/tag112.xml><?xml version="1.0" encoding="utf-8"?>
<p:tagLst xmlns:a="http://schemas.openxmlformats.org/drawingml/2006/main" xmlns:r="http://schemas.openxmlformats.org/officeDocument/2006/relationships" xmlns:p="http://schemas.openxmlformats.org/presentationml/2006/main">
  <p:tag name="SHAPE" val="OLD"/>
</p:tagLst>
</file>

<file path=ppt/tags/tag113.xml><?xml version="1.0" encoding="utf-8"?>
<p:tagLst xmlns:a="http://schemas.openxmlformats.org/drawingml/2006/main" xmlns:r="http://schemas.openxmlformats.org/officeDocument/2006/relationships" xmlns:p="http://schemas.openxmlformats.org/presentationml/2006/main">
  <p:tag name="SHAPE" val="OLD"/>
</p:tagLst>
</file>

<file path=ppt/tags/tag114.xml><?xml version="1.0" encoding="utf-8"?>
<p:tagLst xmlns:a="http://schemas.openxmlformats.org/drawingml/2006/main" xmlns:r="http://schemas.openxmlformats.org/officeDocument/2006/relationships" xmlns:p="http://schemas.openxmlformats.org/presentationml/2006/main">
  <p:tag name="SHAPE" val="OLD"/>
</p:tagLst>
</file>

<file path=ppt/tags/tag115.xml><?xml version="1.0" encoding="utf-8"?>
<p:tagLst xmlns:a="http://schemas.openxmlformats.org/drawingml/2006/main" xmlns:r="http://schemas.openxmlformats.org/officeDocument/2006/relationships" xmlns:p="http://schemas.openxmlformats.org/presentationml/2006/main">
  <p:tag name="SHAPE" val="OLD"/>
</p:tagLst>
</file>

<file path=ppt/tags/tag116.xml><?xml version="1.0" encoding="utf-8"?>
<p:tagLst xmlns:a="http://schemas.openxmlformats.org/drawingml/2006/main" xmlns:r="http://schemas.openxmlformats.org/officeDocument/2006/relationships" xmlns:p="http://schemas.openxmlformats.org/presentationml/2006/main">
  <p:tag name="SHAPE" val="OLD"/>
</p:tagLst>
</file>

<file path=ppt/tags/tag117.xml><?xml version="1.0" encoding="utf-8"?>
<p:tagLst xmlns:a="http://schemas.openxmlformats.org/drawingml/2006/main" xmlns:r="http://schemas.openxmlformats.org/officeDocument/2006/relationships" xmlns:p="http://schemas.openxmlformats.org/presentationml/2006/main">
  <p:tag name="SHAPE" val="OLD"/>
</p:tagLst>
</file>

<file path=ppt/tags/tag118.xml><?xml version="1.0" encoding="utf-8"?>
<p:tagLst xmlns:a="http://schemas.openxmlformats.org/drawingml/2006/main" xmlns:r="http://schemas.openxmlformats.org/officeDocument/2006/relationships" xmlns:p="http://schemas.openxmlformats.org/presentationml/2006/main">
  <p:tag name="SHAPE" val="OLD"/>
</p:tagLst>
</file>

<file path=ppt/tags/tag119.xml><?xml version="1.0" encoding="utf-8"?>
<p:tagLst xmlns:a="http://schemas.openxmlformats.org/drawingml/2006/main" xmlns:r="http://schemas.openxmlformats.org/officeDocument/2006/relationships" xmlns:p="http://schemas.openxmlformats.org/presentationml/2006/main">
  <p:tag name="SHAPE" val="OLD"/>
</p:tagLst>
</file>

<file path=ppt/tags/tag12.xml><?xml version="1.0" encoding="utf-8"?>
<p:tagLst xmlns:a="http://schemas.openxmlformats.org/drawingml/2006/main" xmlns:r="http://schemas.openxmlformats.org/officeDocument/2006/relationships" xmlns:p="http://schemas.openxmlformats.org/presentationml/2006/main">
  <p:tag name="SHAPE" val="OLD"/>
</p:tagLst>
</file>

<file path=ppt/tags/tag120.xml><?xml version="1.0" encoding="utf-8"?>
<p:tagLst xmlns:a="http://schemas.openxmlformats.org/drawingml/2006/main" xmlns:r="http://schemas.openxmlformats.org/officeDocument/2006/relationships" xmlns:p="http://schemas.openxmlformats.org/presentationml/2006/main">
  <p:tag name="SHAPE" val="OLD"/>
</p:tagLst>
</file>

<file path=ppt/tags/tag121.xml><?xml version="1.0" encoding="utf-8"?>
<p:tagLst xmlns:a="http://schemas.openxmlformats.org/drawingml/2006/main" xmlns:r="http://schemas.openxmlformats.org/officeDocument/2006/relationships" xmlns:p="http://schemas.openxmlformats.org/presentationml/2006/main">
  <p:tag name="SHAPE" val="OLD"/>
</p:tagLst>
</file>

<file path=ppt/tags/tag122.xml><?xml version="1.0" encoding="utf-8"?>
<p:tagLst xmlns:a="http://schemas.openxmlformats.org/drawingml/2006/main" xmlns:r="http://schemas.openxmlformats.org/officeDocument/2006/relationships" xmlns:p="http://schemas.openxmlformats.org/presentationml/2006/main">
  <p:tag name="SHAPE" val="OLD"/>
</p:tagLst>
</file>

<file path=ppt/tags/tag123.xml><?xml version="1.0" encoding="utf-8"?>
<p:tagLst xmlns:a="http://schemas.openxmlformats.org/drawingml/2006/main" xmlns:r="http://schemas.openxmlformats.org/officeDocument/2006/relationships" xmlns:p="http://schemas.openxmlformats.org/presentationml/2006/main">
  <p:tag name="SHAPE" val="OLD"/>
</p:tagLst>
</file>

<file path=ppt/tags/tag124.xml><?xml version="1.0" encoding="utf-8"?>
<p:tagLst xmlns:a="http://schemas.openxmlformats.org/drawingml/2006/main" xmlns:r="http://schemas.openxmlformats.org/officeDocument/2006/relationships" xmlns:p="http://schemas.openxmlformats.org/presentationml/2006/main">
  <p:tag name="SHAPE" val="OLD"/>
</p:tagLst>
</file>

<file path=ppt/tags/tag125.xml><?xml version="1.0" encoding="utf-8"?>
<p:tagLst xmlns:a="http://schemas.openxmlformats.org/drawingml/2006/main" xmlns:r="http://schemas.openxmlformats.org/officeDocument/2006/relationships" xmlns:p="http://schemas.openxmlformats.org/presentationml/2006/main">
  <p:tag name="SHAPE" val="OLD"/>
</p:tagLst>
</file>

<file path=ppt/tags/tag126.xml><?xml version="1.0" encoding="utf-8"?>
<p:tagLst xmlns:a="http://schemas.openxmlformats.org/drawingml/2006/main" xmlns:r="http://schemas.openxmlformats.org/officeDocument/2006/relationships" xmlns:p="http://schemas.openxmlformats.org/presentationml/2006/main">
  <p:tag name="SHAPE" val="OLD"/>
</p:tagLst>
</file>

<file path=ppt/tags/tag127.xml><?xml version="1.0" encoding="utf-8"?>
<p:tagLst xmlns:a="http://schemas.openxmlformats.org/drawingml/2006/main" xmlns:r="http://schemas.openxmlformats.org/officeDocument/2006/relationships" xmlns:p="http://schemas.openxmlformats.org/presentationml/2006/main">
  <p:tag name="SHAPE" val="OLD"/>
</p:tagLst>
</file>

<file path=ppt/tags/tag128.xml><?xml version="1.0" encoding="utf-8"?>
<p:tagLst xmlns:a="http://schemas.openxmlformats.org/drawingml/2006/main" xmlns:r="http://schemas.openxmlformats.org/officeDocument/2006/relationships" xmlns:p="http://schemas.openxmlformats.org/presentationml/2006/main">
  <p:tag name="SHAPE" val="OLD"/>
</p:tagLst>
</file>

<file path=ppt/tags/tag129.xml><?xml version="1.0" encoding="utf-8"?>
<p:tagLst xmlns:a="http://schemas.openxmlformats.org/drawingml/2006/main" xmlns:r="http://schemas.openxmlformats.org/officeDocument/2006/relationships" xmlns:p="http://schemas.openxmlformats.org/presentationml/2006/main">
  <p:tag name="SHAPE" val="OLD"/>
</p:tagLst>
</file>

<file path=ppt/tags/tag13.xml><?xml version="1.0" encoding="utf-8"?>
<p:tagLst xmlns:a="http://schemas.openxmlformats.org/drawingml/2006/main" xmlns:r="http://schemas.openxmlformats.org/officeDocument/2006/relationships" xmlns:p="http://schemas.openxmlformats.org/presentationml/2006/main">
  <p:tag name="SHAPE" val="OLD"/>
</p:tagLst>
</file>

<file path=ppt/tags/tag130.xml><?xml version="1.0" encoding="utf-8"?>
<p:tagLst xmlns:a="http://schemas.openxmlformats.org/drawingml/2006/main" xmlns:r="http://schemas.openxmlformats.org/officeDocument/2006/relationships" xmlns:p="http://schemas.openxmlformats.org/presentationml/2006/main">
  <p:tag name="SHAPE" val="OLD"/>
</p:tagLst>
</file>

<file path=ppt/tags/tag131.xml><?xml version="1.0" encoding="utf-8"?>
<p:tagLst xmlns:a="http://schemas.openxmlformats.org/drawingml/2006/main" xmlns:r="http://schemas.openxmlformats.org/officeDocument/2006/relationships" xmlns:p="http://schemas.openxmlformats.org/presentationml/2006/main">
  <p:tag name="SHAPE" val="OLD"/>
</p:tagLst>
</file>

<file path=ppt/tags/tag132.xml><?xml version="1.0" encoding="utf-8"?>
<p:tagLst xmlns:a="http://schemas.openxmlformats.org/drawingml/2006/main" xmlns:r="http://schemas.openxmlformats.org/officeDocument/2006/relationships" xmlns:p="http://schemas.openxmlformats.org/presentationml/2006/main">
  <p:tag name="SHAPE" val="OLD"/>
</p:tagLst>
</file>

<file path=ppt/tags/tag133.xml><?xml version="1.0" encoding="utf-8"?>
<p:tagLst xmlns:a="http://schemas.openxmlformats.org/drawingml/2006/main" xmlns:r="http://schemas.openxmlformats.org/officeDocument/2006/relationships" xmlns:p="http://schemas.openxmlformats.org/presentationml/2006/main">
  <p:tag name="SHAPE" val="OLD"/>
</p:tagLst>
</file>

<file path=ppt/tags/tag134.xml><?xml version="1.0" encoding="utf-8"?>
<p:tagLst xmlns:a="http://schemas.openxmlformats.org/drawingml/2006/main" xmlns:r="http://schemas.openxmlformats.org/officeDocument/2006/relationships" xmlns:p="http://schemas.openxmlformats.org/presentationml/2006/main">
  <p:tag name="SHAPE" val="OLD"/>
</p:tagLst>
</file>

<file path=ppt/tags/tag135.xml><?xml version="1.0" encoding="utf-8"?>
<p:tagLst xmlns:a="http://schemas.openxmlformats.org/drawingml/2006/main" xmlns:r="http://schemas.openxmlformats.org/officeDocument/2006/relationships" xmlns:p="http://schemas.openxmlformats.org/presentationml/2006/main">
  <p:tag name="SHAPE" val="OLD"/>
</p:tagLst>
</file>

<file path=ppt/tags/tag136.xml><?xml version="1.0" encoding="utf-8"?>
<p:tagLst xmlns:a="http://schemas.openxmlformats.org/drawingml/2006/main" xmlns:r="http://schemas.openxmlformats.org/officeDocument/2006/relationships" xmlns:p="http://schemas.openxmlformats.org/presentationml/2006/main">
  <p:tag name="SHAPE" val="OLD"/>
</p:tagLst>
</file>

<file path=ppt/tags/tag137.xml><?xml version="1.0" encoding="utf-8"?>
<p:tagLst xmlns:a="http://schemas.openxmlformats.org/drawingml/2006/main" xmlns:r="http://schemas.openxmlformats.org/officeDocument/2006/relationships" xmlns:p="http://schemas.openxmlformats.org/presentationml/2006/main">
  <p:tag name="SHAPE" val="OLD"/>
</p:tagLst>
</file>

<file path=ppt/tags/tag138.xml><?xml version="1.0" encoding="utf-8"?>
<p:tagLst xmlns:a="http://schemas.openxmlformats.org/drawingml/2006/main" xmlns:r="http://schemas.openxmlformats.org/officeDocument/2006/relationships" xmlns:p="http://schemas.openxmlformats.org/presentationml/2006/main">
  <p:tag name="SHAPE" val="OLD"/>
</p:tagLst>
</file>

<file path=ppt/tags/tag139.xml><?xml version="1.0" encoding="utf-8"?>
<p:tagLst xmlns:a="http://schemas.openxmlformats.org/drawingml/2006/main" xmlns:r="http://schemas.openxmlformats.org/officeDocument/2006/relationships" xmlns:p="http://schemas.openxmlformats.org/presentationml/2006/main">
  <p:tag name="SHAPE" val="OLD"/>
</p:tagLst>
</file>

<file path=ppt/tags/tag14.xml><?xml version="1.0" encoding="utf-8"?>
<p:tagLst xmlns:a="http://schemas.openxmlformats.org/drawingml/2006/main" xmlns:r="http://schemas.openxmlformats.org/officeDocument/2006/relationships" xmlns:p="http://schemas.openxmlformats.org/presentationml/2006/main">
  <p:tag name="SHAPE" val="OLD"/>
</p:tagLst>
</file>

<file path=ppt/tags/tag140.xml><?xml version="1.0" encoding="utf-8"?>
<p:tagLst xmlns:a="http://schemas.openxmlformats.org/drawingml/2006/main" xmlns:r="http://schemas.openxmlformats.org/officeDocument/2006/relationships" xmlns:p="http://schemas.openxmlformats.org/presentationml/2006/main">
  <p:tag name="SHAPE" val="OLD"/>
</p:tagLst>
</file>

<file path=ppt/tags/tag141.xml><?xml version="1.0" encoding="utf-8"?>
<p:tagLst xmlns:a="http://schemas.openxmlformats.org/drawingml/2006/main" xmlns:r="http://schemas.openxmlformats.org/officeDocument/2006/relationships" xmlns:p="http://schemas.openxmlformats.org/presentationml/2006/main">
  <p:tag name="SHAPE" val="OLD"/>
</p:tagLst>
</file>

<file path=ppt/tags/tag142.xml><?xml version="1.0" encoding="utf-8"?>
<p:tagLst xmlns:a="http://schemas.openxmlformats.org/drawingml/2006/main" xmlns:r="http://schemas.openxmlformats.org/officeDocument/2006/relationships" xmlns:p="http://schemas.openxmlformats.org/presentationml/2006/main">
  <p:tag name="SHAPE" val="OLD"/>
</p:tagLst>
</file>

<file path=ppt/tags/tag143.xml><?xml version="1.0" encoding="utf-8"?>
<p:tagLst xmlns:a="http://schemas.openxmlformats.org/drawingml/2006/main" xmlns:r="http://schemas.openxmlformats.org/officeDocument/2006/relationships" xmlns:p="http://schemas.openxmlformats.org/presentationml/2006/main">
  <p:tag name="SHAPE" val="OLD"/>
</p:tagLst>
</file>

<file path=ppt/tags/tag144.xml><?xml version="1.0" encoding="utf-8"?>
<p:tagLst xmlns:a="http://schemas.openxmlformats.org/drawingml/2006/main" xmlns:r="http://schemas.openxmlformats.org/officeDocument/2006/relationships" xmlns:p="http://schemas.openxmlformats.org/presentationml/2006/main">
  <p:tag name="SHAPE" val="OLD"/>
</p:tagLst>
</file>

<file path=ppt/tags/tag145.xml><?xml version="1.0" encoding="utf-8"?>
<p:tagLst xmlns:a="http://schemas.openxmlformats.org/drawingml/2006/main" xmlns:r="http://schemas.openxmlformats.org/officeDocument/2006/relationships" xmlns:p="http://schemas.openxmlformats.org/presentationml/2006/main">
  <p:tag name="SHAPE" val="OLD"/>
</p:tagLst>
</file>

<file path=ppt/tags/tag146.xml><?xml version="1.0" encoding="utf-8"?>
<p:tagLst xmlns:a="http://schemas.openxmlformats.org/drawingml/2006/main" xmlns:r="http://schemas.openxmlformats.org/officeDocument/2006/relationships" xmlns:p="http://schemas.openxmlformats.org/presentationml/2006/main">
  <p:tag name="SHAPE" val="OLD"/>
</p:tagLst>
</file>

<file path=ppt/tags/tag147.xml><?xml version="1.0" encoding="utf-8"?>
<p:tagLst xmlns:a="http://schemas.openxmlformats.org/drawingml/2006/main" xmlns:r="http://schemas.openxmlformats.org/officeDocument/2006/relationships" xmlns:p="http://schemas.openxmlformats.org/presentationml/2006/main">
  <p:tag name="SHAPE" val="OLD"/>
</p:tagLst>
</file>

<file path=ppt/tags/tag148.xml><?xml version="1.0" encoding="utf-8"?>
<p:tagLst xmlns:a="http://schemas.openxmlformats.org/drawingml/2006/main" xmlns:r="http://schemas.openxmlformats.org/officeDocument/2006/relationships" xmlns:p="http://schemas.openxmlformats.org/presentationml/2006/main">
  <p:tag name="SHAPE" val="OLD"/>
</p:tagLst>
</file>

<file path=ppt/tags/tag149.xml><?xml version="1.0" encoding="utf-8"?>
<p:tagLst xmlns:a="http://schemas.openxmlformats.org/drawingml/2006/main" xmlns:r="http://schemas.openxmlformats.org/officeDocument/2006/relationships" xmlns:p="http://schemas.openxmlformats.org/presentationml/2006/main">
  <p:tag name="SHAPE" val="OLD"/>
</p:tagLst>
</file>

<file path=ppt/tags/tag15.xml><?xml version="1.0" encoding="utf-8"?>
<p:tagLst xmlns:a="http://schemas.openxmlformats.org/drawingml/2006/main" xmlns:r="http://schemas.openxmlformats.org/officeDocument/2006/relationships" xmlns:p="http://schemas.openxmlformats.org/presentationml/2006/main">
  <p:tag name="SHAPE" val="OLD"/>
</p:tagLst>
</file>

<file path=ppt/tags/tag150.xml><?xml version="1.0" encoding="utf-8"?>
<p:tagLst xmlns:a="http://schemas.openxmlformats.org/drawingml/2006/main" xmlns:r="http://schemas.openxmlformats.org/officeDocument/2006/relationships" xmlns:p="http://schemas.openxmlformats.org/presentationml/2006/main">
  <p:tag name="SHAPE" val="OLD"/>
</p:tagLst>
</file>

<file path=ppt/tags/tag151.xml><?xml version="1.0" encoding="utf-8"?>
<p:tagLst xmlns:a="http://schemas.openxmlformats.org/drawingml/2006/main" xmlns:r="http://schemas.openxmlformats.org/officeDocument/2006/relationships" xmlns:p="http://schemas.openxmlformats.org/presentationml/2006/main">
  <p:tag name="SHAPE" val="OLD"/>
</p:tagLst>
</file>

<file path=ppt/tags/tag152.xml><?xml version="1.0" encoding="utf-8"?>
<p:tagLst xmlns:a="http://schemas.openxmlformats.org/drawingml/2006/main" xmlns:r="http://schemas.openxmlformats.org/officeDocument/2006/relationships" xmlns:p="http://schemas.openxmlformats.org/presentationml/2006/main">
  <p:tag name="SHAPE" val="OLD"/>
</p:tagLst>
</file>

<file path=ppt/tags/tag153.xml><?xml version="1.0" encoding="utf-8"?>
<p:tagLst xmlns:a="http://schemas.openxmlformats.org/drawingml/2006/main" xmlns:r="http://schemas.openxmlformats.org/officeDocument/2006/relationships" xmlns:p="http://schemas.openxmlformats.org/presentationml/2006/main">
  <p:tag name="SHAPE" val="OLD"/>
</p:tagLst>
</file>

<file path=ppt/tags/tag154.xml><?xml version="1.0" encoding="utf-8"?>
<p:tagLst xmlns:a="http://schemas.openxmlformats.org/drawingml/2006/main" xmlns:r="http://schemas.openxmlformats.org/officeDocument/2006/relationships" xmlns:p="http://schemas.openxmlformats.org/presentationml/2006/main">
  <p:tag name="SHAPE" val="OLD"/>
</p:tagLst>
</file>

<file path=ppt/tags/tag155.xml><?xml version="1.0" encoding="utf-8"?>
<p:tagLst xmlns:a="http://schemas.openxmlformats.org/drawingml/2006/main" xmlns:r="http://schemas.openxmlformats.org/officeDocument/2006/relationships" xmlns:p="http://schemas.openxmlformats.org/presentationml/2006/main">
  <p:tag name="SHAPE" val="OLD"/>
</p:tagLst>
</file>

<file path=ppt/tags/tag156.xml><?xml version="1.0" encoding="utf-8"?>
<p:tagLst xmlns:a="http://schemas.openxmlformats.org/drawingml/2006/main" xmlns:r="http://schemas.openxmlformats.org/officeDocument/2006/relationships" xmlns:p="http://schemas.openxmlformats.org/presentationml/2006/main">
  <p:tag name="SHAPE" val="OLD"/>
</p:tagLst>
</file>

<file path=ppt/tags/tag157.xml><?xml version="1.0" encoding="utf-8"?>
<p:tagLst xmlns:a="http://schemas.openxmlformats.org/drawingml/2006/main" xmlns:r="http://schemas.openxmlformats.org/officeDocument/2006/relationships" xmlns:p="http://schemas.openxmlformats.org/presentationml/2006/main">
  <p:tag name="SHAPE" val="OLD"/>
</p:tagLst>
</file>

<file path=ppt/tags/tag158.xml><?xml version="1.0" encoding="utf-8"?>
<p:tagLst xmlns:a="http://schemas.openxmlformats.org/drawingml/2006/main" xmlns:r="http://schemas.openxmlformats.org/officeDocument/2006/relationships" xmlns:p="http://schemas.openxmlformats.org/presentationml/2006/main">
  <p:tag name="SHAPE" val="OLD"/>
</p:tagLst>
</file>

<file path=ppt/tags/tag159.xml><?xml version="1.0" encoding="utf-8"?>
<p:tagLst xmlns:a="http://schemas.openxmlformats.org/drawingml/2006/main" xmlns:r="http://schemas.openxmlformats.org/officeDocument/2006/relationships" xmlns:p="http://schemas.openxmlformats.org/presentationml/2006/main">
  <p:tag name="SHAPE" val="OLD"/>
</p:tagLst>
</file>

<file path=ppt/tags/tag16.xml><?xml version="1.0" encoding="utf-8"?>
<p:tagLst xmlns:a="http://schemas.openxmlformats.org/drawingml/2006/main" xmlns:r="http://schemas.openxmlformats.org/officeDocument/2006/relationships" xmlns:p="http://schemas.openxmlformats.org/presentationml/2006/main">
  <p:tag name="SHAPE" val="OLD"/>
</p:tagLst>
</file>

<file path=ppt/tags/tag160.xml><?xml version="1.0" encoding="utf-8"?>
<p:tagLst xmlns:a="http://schemas.openxmlformats.org/drawingml/2006/main" xmlns:r="http://schemas.openxmlformats.org/officeDocument/2006/relationships" xmlns:p="http://schemas.openxmlformats.org/presentationml/2006/main">
  <p:tag name="SHAPE" val="OLD"/>
</p:tagLst>
</file>

<file path=ppt/tags/tag161.xml><?xml version="1.0" encoding="utf-8"?>
<p:tagLst xmlns:a="http://schemas.openxmlformats.org/drawingml/2006/main" xmlns:r="http://schemas.openxmlformats.org/officeDocument/2006/relationships" xmlns:p="http://schemas.openxmlformats.org/presentationml/2006/main">
  <p:tag name="SHAPE" val="OLD"/>
</p:tagLst>
</file>

<file path=ppt/tags/tag162.xml><?xml version="1.0" encoding="utf-8"?>
<p:tagLst xmlns:a="http://schemas.openxmlformats.org/drawingml/2006/main" xmlns:r="http://schemas.openxmlformats.org/officeDocument/2006/relationships" xmlns:p="http://schemas.openxmlformats.org/presentationml/2006/main">
  <p:tag name="SHAPE" val="OLD"/>
</p:tagLst>
</file>

<file path=ppt/tags/tag163.xml><?xml version="1.0" encoding="utf-8"?>
<p:tagLst xmlns:a="http://schemas.openxmlformats.org/drawingml/2006/main" xmlns:r="http://schemas.openxmlformats.org/officeDocument/2006/relationships" xmlns:p="http://schemas.openxmlformats.org/presentationml/2006/main">
  <p:tag name="SHAPE" val="OLD"/>
</p:tagLst>
</file>

<file path=ppt/tags/tag164.xml><?xml version="1.0" encoding="utf-8"?>
<p:tagLst xmlns:a="http://schemas.openxmlformats.org/drawingml/2006/main" xmlns:r="http://schemas.openxmlformats.org/officeDocument/2006/relationships" xmlns:p="http://schemas.openxmlformats.org/presentationml/2006/main">
  <p:tag name="SHAPE" val="OLD"/>
</p:tagLst>
</file>

<file path=ppt/tags/tag165.xml><?xml version="1.0" encoding="utf-8"?>
<p:tagLst xmlns:a="http://schemas.openxmlformats.org/drawingml/2006/main" xmlns:r="http://schemas.openxmlformats.org/officeDocument/2006/relationships" xmlns:p="http://schemas.openxmlformats.org/presentationml/2006/main">
  <p:tag name="SHAPE" val="OLD"/>
</p:tagLst>
</file>

<file path=ppt/tags/tag166.xml><?xml version="1.0" encoding="utf-8"?>
<p:tagLst xmlns:a="http://schemas.openxmlformats.org/drawingml/2006/main" xmlns:r="http://schemas.openxmlformats.org/officeDocument/2006/relationships" xmlns:p="http://schemas.openxmlformats.org/presentationml/2006/main">
  <p:tag name="SHAPE" val="OLD"/>
</p:tagLst>
</file>

<file path=ppt/tags/tag167.xml><?xml version="1.0" encoding="utf-8"?>
<p:tagLst xmlns:a="http://schemas.openxmlformats.org/drawingml/2006/main" xmlns:r="http://schemas.openxmlformats.org/officeDocument/2006/relationships" xmlns:p="http://schemas.openxmlformats.org/presentationml/2006/main">
  <p:tag name="SHAPE" val="OLD"/>
</p:tagLst>
</file>

<file path=ppt/tags/tag168.xml><?xml version="1.0" encoding="utf-8"?>
<p:tagLst xmlns:a="http://schemas.openxmlformats.org/drawingml/2006/main" xmlns:r="http://schemas.openxmlformats.org/officeDocument/2006/relationships" xmlns:p="http://schemas.openxmlformats.org/presentationml/2006/main">
  <p:tag name="SHAPE" val="OLD"/>
</p:tagLst>
</file>

<file path=ppt/tags/tag169.xml><?xml version="1.0" encoding="utf-8"?>
<p:tagLst xmlns:a="http://schemas.openxmlformats.org/drawingml/2006/main" xmlns:r="http://schemas.openxmlformats.org/officeDocument/2006/relationships" xmlns:p="http://schemas.openxmlformats.org/presentationml/2006/main">
  <p:tag name="SHAPE" val="OLD"/>
</p:tagLst>
</file>

<file path=ppt/tags/tag17.xml><?xml version="1.0" encoding="utf-8"?>
<p:tagLst xmlns:a="http://schemas.openxmlformats.org/drawingml/2006/main" xmlns:r="http://schemas.openxmlformats.org/officeDocument/2006/relationships" xmlns:p="http://schemas.openxmlformats.org/presentationml/2006/main">
  <p:tag name="SHAPE" val="OLD"/>
</p:tagLst>
</file>

<file path=ppt/tags/tag170.xml><?xml version="1.0" encoding="utf-8"?>
<p:tagLst xmlns:a="http://schemas.openxmlformats.org/drawingml/2006/main" xmlns:r="http://schemas.openxmlformats.org/officeDocument/2006/relationships" xmlns:p="http://schemas.openxmlformats.org/presentationml/2006/main">
  <p:tag name="SHAPE" val="OLD"/>
</p:tagLst>
</file>

<file path=ppt/tags/tag171.xml><?xml version="1.0" encoding="utf-8"?>
<p:tagLst xmlns:a="http://schemas.openxmlformats.org/drawingml/2006/main" xmlns:r="http://schemas.openxmlformats.org/officeDocument/2006/relationships" xmlns:p="http://schemas.openxmlformats.org/presentationml/2006/main">
  <p:tag name="SHAPE" val="OLD"/>
</p:tagLst>
</file>

<file path=ppt/tags/tag172.xml><?xml version="1.0" encoding="utf-8"?>
<p:tagLst xmlns:a="http://schemas.openxmlformats.org/drawingml/2006/main" xmlns:r="http://schemas.openxmlformats.org/officeDocument/2006/relationships" xmlns:p="http://schemas.openxmlformats.org/presentationml/2006/main">
  <p:tag name="SHAPE" val="OLD"/>
</p:tagLst>
</file>

<file path=ppt/tags/tag173.xml><?xml version="1.0" encoding="utf-8"?>
<p:tagLst xmlns:a="http://schemas.openxmlformats.org/drawingml/2006/main" xmlns:r="http://schemas.openxmlformats.org/officeDocument/2006/relationships" xmlns:p="http://schemas.openxmlformats.org/presentationml/2006/main">
  <p:tag name="SHAPE" val="OLD"/>
</p:tagLst>
</file>

<file path=ppt/tags/tag174.xml><?xml version="1.0" encoding="utf-8"?>
<p:tagLst xmlns:a="http://schemas.openxmlformats.org/drawingml/2006/main" xmlns:r="http://schemas.openxmlformats.org/officeDocument/2006/relationships" xmlns:p="http://schemas.openxmlformats.org/presentationml/2006/main">
  <p:tag name="SHAPE" val="OLD"/>
</p:tagLst>
</file>

<file path=ppt/tags/tag175.xml><?xml version="1.0" encoding="utf-8"?>
<p:tagLst xmlns:a="http://schemas.openxmlformats.org/drawingml/2006/main" xmlns:r="http://schemas.openxmlformats.org/officeDocument/2006/relationships" xmlns:p="http://schemas.openxmlformats.org/presentationml/2006/main">
  <p:tag name="SHAPE" val="OLD"/>
</p:tagLst>
</file>

<file path=ppt/tags/tag176.xml><?xml version="1.0" encoding="utf-8"?>
<p:tagLst xmlns:a="http://schemas.openxmlformats.org/drawingml/2006/main" xmlns:r="http://schemas.openxmlformats.org/officeDocument/2006/relationships" xmlns:p="http://schemas.openxmlformats.org/presentationml/2006/main">
  <p:tag name="SHAPE" val="OLD"/>
</p:tagLst>
</file>

<file path=ppt/tags/tag177.xml><?xml version="1.0" encoding="utf-8"?>
<p:tagLst xmlns:a="http://schemas.openxmlformats.org/drawingml/2006/main" xmlns:r="http://schemas.openxmlformats.org/officeDocument/2006/relationships" xmlns:p="http://schemas.openxmlformats.org/presentationml/2006/main">
  <p:tag name="SHAPE" val="OLD"/>
</p:tagLst>
</file>

<file path=ppt/tags/tag178.xml><?xml version="1.0" encoding="utf-8"?>
<p:tagLst xmlns:a="http://schemas.openxmlformats.org/drawingml/2006/main" xmlns:r="http://schemas.openxmlformats.org/officeDocument/2006/relationships" xmlns:p="http://schemas.openxmlformats.org/presentationml/2006/main">
  <p:tag name="SHAPE" val="OLD"/>
</p:tagLst>
</file>

<file path=ppt/tags/tag179.xml><?xml version="1.0" encoding="utf-8"?>
<p:tagLst xmlns:a="http://schemas.openxmlformats.org/drawingml/2006/main" xmlns:r="http://schemas.openxmlformats.org/officeDocument/2006/relationships" xmlns:p="http://schemas.openxmlformats.org/presentationml/2006/main">
  <p:tag name="SHAPE" val="OLD"/>
</p:tagLst>
</file>

<file path=ppt/tags/tag18.xml><?xml version="1.0" encoding="utf-8"?>
<p:tagLst xmlns:a="http://schemas.openxmlformats.org/drawingml/2006/main" xmlns:r="http://schemas.openxmlformats.org/officeDocument/2006/relationships" xmlns:p="http://schemas.openxmlformats.org/presentationml/2006/main">
  <p:tag name="SHAPE" val="OLD"/>
</p:tagLst>
</file>

<file path=ppt/tags/tag180.xml><?xml version="1.0" encoding="utf-8"?>
<p:tagLst xmlns:a="http://schemas.openxmlformats.org/drawingml/2006/main" xmlns:r="http://schemas.openxmlformats.org/officeDocument/2006/relationships" xmlns:p="http://schemas.openxmlformats.org/presentationml/2006/main">
  <p:tag name="SHAPE" val="OLD"/>
</p:tagLst>
</file>

<file path=ppt/tags/tag181.xml><?xml version="1.0" encoding="utf-8"?>
<p:tagLst xmlns:a="http://schemas.openxmlformats.org/drawingml/2006/main" xmlns:r="http://schemas.openxmlformats.org/officeDocument/2006/relationships" xmlns:p="http://schemas.openxmlformats.org/presentationml/2006/main">
  <p:tag name="SHAPE" val="OLD"/>
</p:tagLst>
</file>

<file path=ppt/tags/tag182.xml><?xml version="1.0" encoding="utf-8"?>
<p:tagLst xmlns:a="http://schemas.openxmlformats.org/drawingml/2006/main" xmlns:r="http://schemas.openxmlformats.org/officeDocument/2006/relationships" xmlns:p="http://schemas.openxmlformats.org/presentationml/2006/main">
  <p:tag name="SHAPE" val="OLD"/>
</p:tagLst>
</file>

<file path=ppt/tags/tag183.xml><?xml version="1.0" encoding="utf-8"?>
<p:tagLst xmlns:a="http://schemas.openxmlformats.org/drawingml/2006/main" xmlns:r="http://schemas.openxmlformats.org/officeDocument/2006/relationships" xmlns:p="http://schemas.openxmlformats.org/presentationml/2006/main">
  <p:tag name="SHAPE" val="OLD"/>
</p:tagLst>
</file>

<file path=ppt/tags/tag184.xml><?xml version="1.0" encoding="utf-8"?>
<p:tagLst xmlns:a="http://schemas.openxmlformats.org/drawingml/2006/main" xmlns:r="http://schemas.openxmlformats.org/officeDocument/2006/relationships" xmlns:p="http://schemas.openxmlformats.org/presentationml/2006/main">
  <p:tag name="SHAPE" val="OLD"/>
</p:tagLst>
</file>

<file path=ppt/tags/tag185.xml><?xml version="1.0" encoding="utf-8"?>
<p:tagLst xmlns:a="http://schemas.openxmlformats.org/drawingml/2006/main" xmlns:r="http://schemas.openxmlformats.org/officeDocument/2006/relationships" xmlns:p="http://schemas.openxmlformats.org/presentationml/2006/main">
  <p:tag name="SHAPE" val="OLD"/>
</p:tagLst>
</file>

<file path=ppt/tags/tag186.xml><?xml version="1.0" encoding="utf-8"?>
<p:tagLst xmlns:a="http://schemas.openxmlformats.org/drawingml/2006/main" xmlns:r="http://schemas.openxmlformats.org/officeDocument/2006/relationships" xmlns:p="http://schemas.openxmlformats.org/presentationml/2006/main">
  <p:tag name="SHAPE" val="OLD"/>
</p:tagLst>
</file>

<file path=ppt/tags/tag187.xml><?xml version="1.0" encoding="utf-8"?>
<p:tagLst xmlns:a="http://schemas.openxmlformats.org/drawingml/2006/main" xmlns:r="http://schemas.openxmlformats.org/officeDocument/2006/relationships" xmlns:p="http://schemas.openxmlformats.org/presentationml/2006/main">
  <p:tag name="SHAPE" val="OLD"/>
</p:tagLst>
</file>

<file path=ppt/tags/tag188.xml><?xml version="1.0" encoding="utf-8"?>
<p:tagLst xmlns:a="http://schemas.openxmlformats.org/drawingml/2006/main" xmlns:r="http://schemas.openxmlformats.org/officeDocument/2006/relationships" xmlns:p="http://schemas.openxmlformats.org/presentationml/2006/main">
  <p:tag name="SHAPE" val="OLD"/>
</p:tagLst>
</file>

<file path=ppt/tags/tag189.xml><?xml version="1.0" encoding="utf-8"?>
<p:tagLst xmlns:a="http://schemas.openxmlformats.org/drawingml/2006/main" xmlns:r="http://schemas.openxmlformats.org/officeDocument/2006/relationships" xmlns:p="http://schemas.openxmlformats.org/presentationml/2006/main">
  <p:tag name="SHAPE" val="OLD"/>
</p:tagLst>
</file>

<file path=ppt/tags/tag19.xml><?xml version="1.0" encoding="utf-8"?>
<p:tagLst xmlns:a="http://schemas.openxmlformats.org/drawingml/2006/main" xmlns:r="http://schemas.openxmlformats.org/officeDocument/2006/relationships" xmlns:p="http://schemas.openxmlformats.org/presentationml/2006/main">
  <p:tag name="SHAPE" val="OLD"/>
</p:tagLst>
</file>

<file path=ppt/tags/tag190.xml><?xml version="1.0" encoding="utf-8"?>
<p:tagLst xmlns:a="http://schemas.openxmlformats.org/drawingml/2006/main" xmlns:r="http://schemas.openxmlformats.org/officeDocument/2006/relationships" xmlns:p="http://schemas.openxmlformats.org/presentationml/2006/main">
  <p:tag name="SHAPE" val="OLD"/>
</p:tagLst>
</file>

<file path=ppt/tags/tag191.xml><?xml version="1.0" encoding="utf-8"?>
<p:tagLst xmlns:a="http://schemas.openxmlformats.org/drawingml/2006/main" xmlns:r="http://schemas.openxmlformats.org/officeDocument/2006/relationships" xmlns:p="http://schemas.openxmlformats.org/presentationml/2006/main">
  <p:tag name="SHAPE" val="OLD"/>
</p:tagLst>
</file>

<file path=ppt/tags/tag192.xml><?xml version="1.0" encoding="utf-8"?>
<p:tagLst xmlns:a="http://schemas.openxmlformats.org/drawingml/2006/main" xmlns:r="http://schemas.openxmlformats.org/officeDocument/2006/relationships" xmlns:p="http://schemas.openxmlformats.org/presentationml/2006/main">
  <p:tag name="SHAPE" val="OLD"/>
</p:tagLst>
</file>

<file path=ppt/tags/tag193.xml><?xml version="1.0" encoding="utf-8"?>
<p:tagLst xmlns:a="http://schemas.openxmlformats.org/drawingml/2006/main" xmlns:r="http://schemas.openxmlformats.org/officeDocument/2006/relationships" xmlns:p="http://schemas.openxmlformats.org/presentationml/2006/main">
  <p:tag name="SHAPE" val="OLD"/>
</p:tagLst>
</file>

<file path=ppt/tags/tag194.xml><?xml version="1.0" encoding="utf-8"?>
<p:tagLst xmlns:a="http://schemas.openxmlformats.org/drawingml/2006/main" xmlns:r="http://schemas.openxmlformats.org/officeDocument/2006/relationships" xmlns:p="http://schemas.openxmlformats.org/presentationml/2006/main">
  <p:tag name="SHAPE" val="OLD"/>
</p:tagLst>
</file>

<file path=ppt/tags/tag195.xml><?xml version="1.0" encoding="utf-8"?>
<p:tagLst xmlns:a="http://schemas.openxmlformats.org/drawingml/2006/main" xmlns:r="http://schemas.openxmlformats.org/officeDocument/2006/relationships" xmlns:p="http://schemas.openxmlformats.org/presentationml/2006/main">
  <p:tag name="SHAPE" val="OLD"/>
</p:tagLst>
</file>

<file path=ppt/tags/tag196.xml><?xml version="1.0" encoding="utf-8"?>
<p:tagLst xmlns:a="http://schemas.openxmlformats.org/drawingml/2006/main" xmlns:r="http://schemas.openxmlformats.org/officeDocument/2006/relationships" xmlns:p="http://schemas.openxmlformats.org/presentationml/2006/main">
  <p:tag name="SHAPE" val="OLD"/>
</p:tagLst>
</file>

<file path=ppt/tags/tag197.xml><?xml version="1.0" encoding="utf-8"?>
<p:tagLst xmlns:a="http://schemas.openxmlformats.org/drawingml/2006/main" xmlns:r="http://schemas.openxmlformats.org/officeDocument/2006/relationships" xmlns:p="http://schemas.openxmlformats.org/presentationml/2006/main">
  <p:tag name="SHAPE" val="OLD"/>
</p:tagLst>
</file>

<file path=ppt/tags/tag198.xml><?xml version="1.0" encoding="utf-8"?>
<p:tagLst xmlns:a="http://schemas.openxmlformats.org/drawingml/2006/main" xmlns:r="http://schemas.openxmlformats.org/officeDocument/2006/relationships" xmlns:p="http://schemas.openxmlformats.org/presentationml/2006/main">
  <p:tag name="SHAPE" val="OLD"/>
</p:tagLst>
</file>

<file path=ppt/tags/tag199.xml><?xml version="1.0" encoding="utf-8"?>
<p:tagLst xmlns:a="http://schemas.openxmlformats.org/drawingml/2006/main" xmlns:r="http://schemas.openxmlformats.org/officeDocument/2006/relationships" xmlns:p="http://schemas.openxmlformats.org/presentationml/2006/main">
  <p:tag name="SHAPE" val="OLD"/>
</p:tagLst>
</file>

<file path=ppt/tags/tag2.xml><?xml version="1.0" encoding="utf-8"?>
<p:tagLst xmlns:a="http://schemas.openxmlformats.org/drawingml/2006/main" xmlns:r="http://schemas.openxmlformats.org/officeDocument/2006/relationships" xmlns:p="http://schemas.openxmlformats.org/presentationml/2006/main">
  <p:tag name="SHAPE" val="OLD"/>
</p:tagLst>
</file>

<file path=ppt/tags/tag20.xml><?xml version="1.0" encoding="utf-8"?>
<p:tagLst xmlns:a="http://schemas.openxmlformats.org/drawingml/2006/main" xmlns:r="http://schemas.openxmlformats.org/officeDocument/2006/relationships" xmlns:p="http://schemas.openxmlformats.org/presentationml/2006/main">
  <p:tag name="SHAPE" val="OLD"/>
</p:tagLst>
</file>

<file path=ppt/tags/tag200.xml><?xml version="1.0" encoding="utf-8"?>
<p:tagLst xmlns:a="http://schemas.openxmlformats.org/drawingml/2006/main" xmlns:r="http://schemas.openxmlformats.org/officeDocument/2006/relationships" xmlns:p="http://schemas.openxmlformats.org/presentationml/2006/main">
  <p:tag name="SHAPE" val="OLD"/>
</p:tagLst>
</file>

<file path=ppt/tags/tag201.xml><?xml version="1.0" encoding="utf-8"?>
<p:tagLst xmlns:a="http://schemas.openxmlformats.org/drawingml/2006/main" xmlns:r="http://schemas.openxmlformats.org/officeDocument/2006/relationships" xmlns:p="http://schemas.openxmlformats.org/presentationml/2006/main">
  <p:tag name="SHAPE" val="OLD"/>
</p:tagLst>
</file>

<file path=ppt/tags/tag202.xml><?xml version="1.0" encoding="utf-8"?>
<p:tagLst xmlns:a="http://schemas.openxmlformats.org/drawingml/2006/main" xmlns:r="http://schemas.openxmlformats.org/officeDocument/2006/relationships" xmlns:p="http://schemas.openxmlformats.org/presentationml/2006/main">
  <p:tag name="SHAPE" val="OLD"/>
</p:tagLst>
</file>

<file path=ppt/tags/tag203.xml><?xml version="1.0" encoding="utf-8"?>
<p:tagLst xmlns:a="http://schemas.openxmlformats.org/drawingml/2006/main" xmlns:r="http://schemas.openxmlformats.org/officeDocument/2006/relationships" xmlns:p="http://schemas.openxmlformats.org/presentationml/2006/main">
  <p:tag name="SHAPE" val="OLD"/>
</p:tagLst>
</file>

<file path=ppt/tags/tag204.xml><?xml version="1.0" encoding="utf-8"?>
<p:tagLst xmlns:a="http://schemas.openxmlformats.org/drawingml/2006/main" xmlns:r="http://schemas.openxmlformats.org/officeDocument/2006/relationships" xmlns:p="http://schemas.openxmlformats.org/presentationml/2006/main">
  <p:tag name="SHAPE" val="OLD"/>
</p:tagLst>
</file>

<file path=ppt/tags/tag205.xml><?xml version="1.0" encoding="utf-8"?>
<p:tagLst xmlns:a="http://schemas.openxmlformats.org/drawingml/2006/main" xmlns:r="http://schemas.openxmlformats.org/officeDocument/2006/relationships" xmlns:p="http://schemas.openxmlformats.org/presentationml/2006/main">
  <p:tag name="SHAPE" val="OLD"/>
</p:tagLst>
</file>

<file path=ppt/tags/tag206.xml><?xml version="1.0" encoding="utf-8"?>
<p:tagLst xmlns:a="http://schemas.openxmlformats.org/drawingml/2006/main" xmlns:r="http://schemas.openxmlformats.org/officeDocument/2006/relationships" xmlns:p="http://schemas.openxmlformats.org/presentationml/2006/main">
  <p:tag name="SHAPE" val="OLD"/>
</p:tagLst>
</file>

<file path=ppt/tags/tag207.xml><?xml version="1.0" encoding="utf-8"?>
<p:tagLst xmlns:a="http://schemas.openxmlformats.org/drawingml/2006/main" xmlns:r="http://schemas.openxmlformats.org/officeDocument/2006/relationships" xmlns:p="http://schemas.openxmlformats.org/presentationml/2006/main">
  <p:tag name="SHAPE" val="OLD"/>
</p:tagLst>
</file>

<file path=ppt/tags/tag208.xml><?xml version="1.0" encoding="utf-8"?>
<p:tagLst xmlns:a="http://schemas.openxmlformats.org/drawingml/2006/main" xmlns:r="http://schemas.openxmlformats.org/officeDocument/2006/relationships" xmlns:p="http://schemas.openxmlformats.org/presentationml/2006/main">
  <p:tag name="SHAPE" val="OLD"/>
</p:tagLst>
</file>

<file path=ppt/tags/tag209.xml><?xml version="1.0" encoding="utf-8"?>
<p:tagLst xmlns:a="http://schemas.openxmlformats.org/drawingml/2006/main" xmlns:r="http://schemas.openxmlformats.org/officeDocument/2006/relationships" xmlns:p="http://schemas.openxmlformats.org/presentationml/2006/main">
  <p:tag name="SHAPE" val="OLD"/>
</p:tagLst>
</file>

<file path=ppt/tags/tag21.xml><?xml version="1.0" encoding="utf-8"?>
<p:tagLst xmlns:a="http://schemas.openxmlformats.org/drawingml/2006/main" xmlns:r="http://schemas.openxmlformats.org/officeDocument/2006/relationships" xmlns:p="http://schemas.openxmlformats.org/presentationml/2006/main">
  <p:tag name="SHAPE" val="OLD"/>
</p:tagLst>
</file>

<file path=ppt/tags/tag210.xml><?xml version="1.0" encoding="utf-8"?>
<p:tagLst xmlns:a="http://schemas.openxmlformats.org/drawingml/2006/main" xmlns:r="http://schemas.openxmlformats.org/officeDocument/2006/relationships" xmlns:p="http://schemas.openxmlformats.org/presentationml/2006/main">
  <p:tag name="SHAPE" val="OLD"/>
</p:tagLst>
</file>

<file path=ppt/tags/tag211.xml><?xml version="1.0" encoding="utf-8"?>
<p:tagLst xmlns:a="http://schemas.openxmlformats.org/drawingml/2006/main" xmlns:r="http://schemas.openxmlformats.org/officeDocument/2006/relationships" xmlns:p="http://schemas.openxmlformats.org/presentationml/2006/main">
  <p:tag name="SHAPE" val="OLD"/>
</p:tagLst>
</file>

<file path=ppt/tags/tag212.xml><?xml version="1.0" encoding="utf-8"?>
<p:tagLst xmlns:a="http://schemas.openxmlformats.org/drawingml/2006/main" xmlns:r="http://schemas.openxmlformats.org/officeDocument/2006/relationships" xmlns:p="http://schemas.openxmlformats.org/presentationml/2006/main">
  <p:tag name="SHAPE" val="OLD"/>
</p:tagLst>
</file>

<file path=ppt/tags/tag213.xml><?xml version="1.0" encoding="utf-8"?>
<p:tagLst xmlns:a="http://schemas.openxmlformats.org/drawingml/2006/main" xmlns:r="http://schemas.openxmlformats.org/officeDocument/2006/relationships" xmlns:p="http://schemas.openxmlformats.org/presentationml/2006/main">
  <p:tag name="SHAPE" val="OLD"/>
</p:tagLst>
</file>

<file path=ppt/tags/tag214.xml><?xml version="1.0" encoding="utf-8"?>
<p:tagLst xmlns:a="http://schemas.openxmlformats.org/drawingml/2006/main" xmlns:r="http://schemas.openxmlformats.org/officeDocument/2006/relationships" xmlns:p="http://schemas.openxmlformats.org/presentationml/2006/main">
  <p:tag name="SHAPE" val="OLD"/>
</p:tagLst>
</file>

<file path=ppt/tags/tag215.xml><?xml version="1.0" encoding="utf-8"?>
<p:tagLst xmlns:a="http://schemas.openxmlformats.org/drawingml/2006/main" xmlns:r="http://schemas.openxmlformats.org/officeDocument/2006/relationships" xmlns:p="http://schemas.openxmlformats.org/presentationml/2006/main">
  <p:tag name="SHAPE" val="OLD"/>
</p:tagLst>
</file>

<file path=ppt/tags/tag216.xml><?xml version="1.0" encoding="utf-8"?>
<p:tagLst xmlns:a="http://schemas.openxmlformats.org/drawingml/2006/main" xmlns:r="http://schemas.openxmlformats.org/officeDocument/2006/relationships" xmlns:p="http://schemas.openxmlformats.org/presentationml/2006/main">
  <p:tag name="SHAPE" val="OLD"/>
</p:tagLst>
</file>

<file path=ppt/tags/tag217.xml><?xml version="1.0" encoding="utf-8"?>
<p:tagLst xmlns:a="http://schemas.openxmlformats.org/drawingml/2006/main" xmlns:r="http://schemas.openxmlformats.org/officeDocument/2006/relationships" xmlns:p="http://schemas.openxmlformats.org/presentationml/2006/main">
  <p:tag name="SHAPE" val="OLD"/>
</p:tagLst>
</file>

<file path=ppt/tags/tag218.xml><?xml version="1.0" encoding="utf-8"?>
<p:tagLst xmlns:a="http://schemas.openxmlformats.org/drawingml/2006/main" xmlns:r="http://schemas.openxmlformats.org/officeDocument/2006/relationships" xmlns:p="http://schemas.openxmlformats.org/presentationml/2006/main">
  <p:tag name="SHAPE" val="OLD"/>
</p:tagLst>
</file>

<file path=ppt/tags/tag219.xml><?xml version="1.0" encoding="utf-8"?>
<p:tagLst xmlns:a="http://schemas.openxmlformats.org/drawingml/2006/main" xmlns:r="http://schemas.openxmlformats.org/officeDocument/2006/relationships" xmlns:p="http://schemas.openxmlformats.org/presentationml/2006/main">
  <p:tag name="SHAPE" val="OLD"/>
</p:tagLst>
</file>

<file path=ppt/tags/tag22.xml><?xml version="1.0" encoding="utf-8"?>
<p:tagLst xmlns:a="http://schemas.openxmlformats.org/drawingml/2006/main" xmlns:r="http://schemas.openxmlformats.org/officeDocument/2006/relationships" xmlns:p="http://schemas.openxmlformats.org/presentationml/2006/main">
  <p:tag name="SHAPE" val="OLD"/>
</p:tagLst>
</file>

<file path=ppt/tags/tag220.xml><?xml version="1.0" encoding="utf-8"?>
<p:tagLst xmlns:a="http://schemas.openxmlformats.org/drawingml/2006/main" xmlns:r="http://schemas.openxmlformats.org/officeDocument/2006/relationships" xmlns:p="http://schemas.openxmlformats.org/presentationml/2006/main">
  <p:tag name="SHAPE" val="OLD"/>
</p:tagLst>
</file>

<file path=ppt/tags/tag221.xml><?xml version="1.0" encoding="utf-8"?>
<p:tagLst xmlns:a="http://schemas.openxmlformats.org/drawingml/2006/main" xmlns:r="http://schemas.openxmlformats.org/officeDocument/2006/relationships" xmlns:p="http://schemas.openxmlformats.org/presentationml/2006/main">
  <p:tag name="SHAPE" val="OLD"/>
</p:tagLst>
</file>

<file path=ppt/tags/tag222.xml><?xml version="1.0" encoding="utf-8"?>
<p:tagLst xmlns:a="http://schemas.openxmlformats.org/drawingml/2006/main" xmlns:r="http://schemas.openxmlformats.org/officeDocument/2006/relationships" xmlns:p="http://schemas.openxmlformats.org/presentationml/2006/main">
  <p:tag name="SHAPE" val="OLD"/>
</p:tagLst>
</file>

<file path=ppt/tags/tag223.xml><?xml version="1.0" encoding="utf-8"?>
<p:tagLst xmlns:a="http://schemas.openxmlformats.org/drawingml/2006/main" xmlns:r="http://schemas.openxmlformats.org/officeDocument/2006/relationships" xmlns:p="http://schemas.openxmlformats.org/presentationml/2006/main">
  <p:tag name="SHAPE" val="OLD"/>
</p:tagLst>
</file>

<file path=ppt/tags/tag224.xml><?xml version="1.0" encoding="utf-8"?>
<p:tagLst xmlns:a="http://schemas.openxmlformats.org/drawingml/2006/main" xmlns:r="http://schemas.openxmlformats.org/officeDocument/2006/relationships" xmlns:p="http://schemas.openxmlformats.org/presentationml/2006/main">
  <p:tag name="SHAPE" val="OLD"/>
</p:tagLst>
</file>

<file path=ppt/tags/tag225.xml><?xml version="1.0" encoding="utf-8"?>
<p:tagLst xmlns:a="http://schemas.openxmlformats.org/drawingml/2006/main" xmlns:r="http://schemas.openxmlformats.org/officeDocument/2006/relationships" xmlns:p="http://schemas.openxmlformats.org/presentationml/2006/main">
  <p:tag name="SHAPE" val="OLD"/>
</p:tagLst>
</file>

<file path=ppt/tags/tag226.xml><?xml version="1.0" encoding="utf-8"?>
<p:tagLst xmlns:a="http://schemas.openxmlformats.org/drawingml/2006/main" xmlns:r="http://schemas.openxmlformats.org/officeDocument/2006/relationships" xmlns:p="http://schemas.openxmlformats.org/presentationml/2006/main">
  <p:tag name="SHAPE" val="OLD"/>
</p:tagLst>
</file>

<file path=ppt/tags/tag227.xml><?xml version="1.0" encoding="utf-8"?>
<p:tagLst xmlns:a="http://schemas.openxmlformats.org/drawingml/2006/main" xmlns:r="http://schemas.openxmlformats.org/officeDocument/2006/relationships" xmlns:p="http://schemas.openxmlformats.org/presentationml/2006/main">
  <p:tag name="SHAPE" val="OLD"/>
</p:tagLst>
</file>

<file path=ppt/tags/tag228.xml><?xml version="1.0" encoding="utf-8"?>
<p:tagLst xmlns:a="http://schemas.openxmlformats.org/drawingml/2006/main" xmlns:r="http://schemas.openxmlformats.org/officeDocument/2006/relationships" xmlns:p="http://schemas.openxmlformats.org/presentationml/2006/main">
  <p:tag name="SHAPE" val="OLD"/>
</p:tagLst>
</file>

<file path=ppt/tags/tag229.xml><?xml version="1.0" encoding="utf-8"?>
<p:tagLst xmlns:a="http://schemas.openxmlformats.org/drawingml/2006/main" xmlns:r="http://schemas.openxmlformats.org/officeDocument/2006/relationships" xmlns:p="http://schemas.openxmlformats.org/presentationml/2006/main">
  <p:tag name="SHAPE" val="OLD"/>
</p:tagLst>
</file>

<file path=ppt/tags/tag23.xml><?xml version="1.0" encoding="utf-8"?>
<p:tagLst xmlns:a="http://schemas.openxmlformats.org/drawingml/2006/main" xmlns:r="http://schemas.openxmlformats.org/officeDocument/2006/relationships" xmlns:p="http://schemas.openxmlformats.org/presentationml/2006/main">
  <p:tag name="SHAPE" val="OLD"/>
</p:tagLst>
</file>

<file path=ppt/tags/tag230.xml><?xml version="1.0" encoding="utf-8"?>
<p:tagLst xmlns:a="http://schemas.openxmlformats.org/drawingml/2006/main" xmlns:r="http://schemas.openxmlformats.org/officeDocument/2006/relationships" xmlns:p="http://schemas.openxmlformats.org/presentationml/2006/main">
  <p:tag name="SHAPE" val="OLD"/>
</p:tagLst>
</file>

<file path=ppt/tags/tag231.xml><?xml version="1.0" encoding="utf-8"?>
<p:tagLst xmlns:a="http://schemas.openxmlformats.org/drawingml/2006/main" xmlns:r="http://schemas.openxmlformats.org/officeDocument/2006/relationships" xmlns:p="http://schemas.openxmlformats.org/presentationml/2006/main">
  <p:tag name="SHAPE" val="OLD"/>
</p:tagLst>
</file>

<file path=ppt/tags/tag232.xml><?xml version="1.0" encoding="utf-8"?>
<p:tagLst xmlns:a="http://schemas.openxmlformats.org/drawingml/2006/main" xmlns:r="http://schemas.openxmlformats.org/officeDocument/2006/relationships" xmlns:p="http://schemas.openxmlformats.org/presentationml/2006/main">
  <p:tag name="SHAPE" val="OLD"/>
</p:tagLst>
</file>

<file path=ppt/tags/tag233.xml><?xml version="1.0" encoding="utf-8"?>
<p:tagLst xmlns:a="http://schemas.openxmlformats.org/drawingml/2006/main" xmlns:r="http://schemas.openxmlformats.org/officeDocument/2006/relationships" xmlns:p="http://schemas.openxmlformats.org/presentationml/2006/main">
  <p:tag name="SHAPE" val="OLD"/>
</p:tagLst>
</file>

<file path=ppt/tags/tag234.xml><?xml version="1.0" encoding="utf-8"?>
<p:tagLst xmlns:a="http://schemas.openxmlformats.org/drawingml/2006/main" xmlns:r="http://schemas.openxmlformats.org/officeDocument/2006/relationships" xmlns:p="http://schemas.openxmlformats.org/presentationml/2006/main">
  <p:tag name="SHAPE" val="OLD"/>
</p:tagLst>
</file>

<file path=ppt/tags/tag235.xml><?xml version="1.0" encoding="utf-8"?>
<p:tagLst xmlns:a="http://schemas.openxmlformats.org/drawingml/2006/main" xmlns:r="http://schemas.openxmlformats.org/officeDocument/2006/relationships" xmlns:p="http://schemas.openxmlformats.org/presentationml/2006/main">
  <p:tag name="SHAPE" val="OLD"/>
</p:tagLst>
</file>

<file path=ppt/tags/tag236.xml><?xml version="1.0" encoding="utf-8"?>
<p:tagLst xmlns:a="http://schemas.openxmlformats.org/drawingml/2006/main" xmlns:r="http://schemas.openxmlformats.org/officeDocument/2006/relationships" xmlns:p="http://schemas.openxmlformats.org/presentationml/2006/main">
  <p:tag name="SHAPE" val="OLD"/>
</p:tagLst>
</file>

<file path=ppt/tags/tag237.xml><?xml version="1.0" encoding="utf-8"?>
<p:tagLst xmlns:a="http://schemas.openxmlformats.org/drawingml/2006/main" xmlns:r="http://schemas.openxmlformats.org/officeDocument/2006/relationships" xmlns:p="http://schemas.openxmlformats.org/presentationml/2006/main">
  <p:tag name="SHAPE" val="OLD"/>
</p:tagLst>
</file>

<file path=ppt/tags/tag238.xml><?xml version="1.0" encoding="utf-8"?>
<p:tagLst xmlns:a="http://schemas.openxmlformats.org/drawingml/2006/main" xmlns:r="http://schemas.openxmlformats.org/officeDocument/2006/relationships" xmlns:p="http://schemas.openxmlformats.org/presentationml/2006/main">
  <p:tag name="SHAPE" val="OLD"/>
</p:tagLst>
</file>

<file path=ppt/tags/tag239.xml><?xml version="1.0" encoding="utf-8"?>
<p:tagLst xmlns:a="http://schemas.openxmlformats.org/drawingml/2006/main" xmlns:r="http://schemas.openxmlformats.org/officeDocument/2006/relationships" xmlns:p="http://schemas.openxmlformats.org/presentationml/2006/main">
  <p:tag name="SHAPE" val="OLD"/>
</p:tagLst>
</file>

<file path=ppt/tags/tag24.xml><?xml version="1.0" encoding="utf-8"?>
<p:tagLst xmlns:a="http://schemas.openxmlformats.org/drawingml/2006/main" xmlns:r="http://schemas.openxmlformats.org/officeDocument/2006/relationships" xmlns:p="http://schemas.openxmlformats.org/presentationml/2006/main">
  <p:tag name="SHAPE" val="OLD"/>
</p:tagLst>
</file>

<file path=ppt/tags/tag240.xml><?xml version="1.0" encoding="utf-8"?>
<p:tagLst xmlns:a="http://schemas.openxmlformats.org/drawingml/2006/main" xmlns:r="http://schemas.openxmlformats.org/officeDocument/2006/relationships" xmlns:p="http://schemas.openxmlformats.org/presentationml/2006/main">
  <p:tag name="SHAPE" val="OLD"/>
</p:tagLst>
</file>

<file path=ppt/tags/tag241.xml><?xml version="1.0" encoding="utf-8"?>
<p:tagLst xmlns:a="http://schemas.openxmlformats.org/drawingml/2006/main" xmlns:r="http://schemas.openxmlformats.org/officeDocument/2006/relationships" xmlns:p="http://schemas.openxmlformats.org/presentationml/2006/main">
  <p:tag name="SHAPE" val="OLD"/>
</p:tagLst>
</file>

<file path=ppt/tags/tag242.xml><?xml version="1.0" encoding="utf-8"?>
<p:tagLst xmlns:a="http://schemas.openxmlformats.org/drawingml/2006/main" xmlns:r="http://schemas.openxmlformats.org/officeDocument/2006/relationships" xmlns:p="http://schemas.openxmlformats.org/presentationml/2006/main">
  <p:tag name="SHAPE" val="OLD"/>
</p:tagLst>
</file>

<file path=ppt/tags/tag243.xml><?xml version="1.0" encoding="utf-8"?>
<p:tagLst xmlns:a="http://schemas.openxmlformats.org/drawingml/2006/main" xmlns:r="http://schemas.openxmlformats.org/officeDocument/2006/relationships" xmlns:p="http://schemas.openxmlformats.org/presentationml/2006/main">
  <p:tag name="SHAPE" val="OLD"/>
</p:tagLst>
</file>

<file path=ppt/tags/tag244.xml><?xml version="1.0" encoding="utf-8"?>
<p:tagLst xmlns:a="http://schemas.openxmlformats.org/drawingml/2006/main" xmlns:r="http://schemas.openxmlformats.org/officeDocument/2006/relationships" xmlns:p="http://schemas.openxmlformats.org/presentationml/2006/main">
  <p:tag name="SHAPE" val="OLD"/>
</p:tagLst>
</file>

<file path=ppt/tags/tag245.xml><?xml version="1.0" encoding="utf-8"?>
<p:tagLst xmlns:a="http://schemas.openxmlformats.org/drawingml/2006/main" xmlns:r="http://schemas.openxmlformats.org/officeDocument/2006/relationships" xmlns:p="http://schemas.openxmlformats.org/presentationml/2006/main">
  <p:tag name="SHAPE" val="OLD"/>
</p:tagLst>
</file>

<file path=ppt/tags/tag246.xml><?xml version="1.0" encoding="utf-8"?>
<p:tagLst xmlns:a="http://schemas.openxmlformats.org/drawingml/2006/main" xmlns:r="http://schemas.openxmlformats.org/officeDocument/2006/relationships" xmlns:p="http://schemas.openxmlformats.org/presentationml/2006/main">
  <p:tag name="SHAPE" val="OLD"/>
</p:tagLst>
</file>

<file path=ppt/tags/tag247.xml><?xml version="1.0" encoding="utf-8"?>
<p:tagLst xmlns:a="http://schemas.openxmlformats.org/drawingml/2006/main" xmlns:r="http://schemas.openxmlformats.org/officeDocument/2006/relationships" xmlns:p="http://schemas.openxmlformats.org/presentationml/2006/main">
  <p:tag name="SHAPE" val="OLD"/>
</p:tagLst>
</file>

<file path=ppt/tags/tag248.xml><?xml version="1.0" encoding="utf-8"?>
<p:tagLst xmlns:a="http://schemas.openxmlformats.org/drawingml/2006/main" xmlns:r="http://schemas.openxmlformats.org/officeDocument/2006/relationships" xmlns:p="http://schemas.openxmlformats.org/presentationml/2006/main">
  <p:tag name="SHAPE" val="OLD"/>
</p:tagLst>
</file>

<file path=ppt/tags/tag249.xml><?xml version="1.0" encoding="utf-8"?>
<p:tagLst xmlns:a="http://schemas.openxmlformats.org/drawingml/2006/main" xmlns:r="http://schemas.openxmlformats.org/officeDocument/2006/relationships" xmlns:p="http://schemas.openxmlformats.org/presentationml/2006/main">
  <p:tag name="SHAPE" val="OLD"/>
</p:tagLst>
</file>

<file path=ppt/tags/tag25.xml><?xml version="1.0" encoding="utf-8"?>
<p:tagLst xmlns:a="http://schemas.openxmlformats.org/drawingml/2006/main" xmlns:r="http://schemas.openxmlformats.org/officeDocument/2006/relationships" xmlns:p="http://schemas.openxmlformats.org/presentationml/2006/main">
  <p:tag name="SHAPE" val="OLD"/>
</p:tagLst>
</file>

<file path=ppt/tags/tag250.xml><?xml version="1.0" encoding="utf-8"?>
<p:tagLst xmlns:a="http://schemas.openxmlformats.org/drawingml/2006/main" xmlns:r="http://schemas.openxmlformats.org/officeDocument/2006/relationships" xmlns:p="http://schemas.openxmlformats.org/presentationml/2006/main">
  <p:tag name="SHAPE" val="OLD"/>
</p:tagLst>
</file>

<file path=ppt/tags/tag251.xml><?xml version="1.0" encoding="utf-8"?>
<p:tagLst xmlns:a="http://schemas.openxmlformats.org/drawingml/2006/main" xmlns:r="http://schemas.openxmlformats.org/officeDocument/2006/relationships" xmlns:p="http://schemas.openxmlformats.org/presentationml/2006/main">
  <p:tag name="SHAPE" val="OLD"/>
</p:tagLst>
</file>

<file path=ppt/tags/tag252.xml><?xml version="1.0" encoding="utf-8"?>
<p:tagLst xmlns:a="http://schemas.openxmlformats.org/drawingml/2006/main" xmlns:r="http://schemas.openxmlformats.org/officeDocument/2006/relationships" xmlns:p="http://schemas.openxmlformats.org/presentationml/2006/main">
  <p:tag name="SHAPE" val="OLD"/>
</p:tagLst>
</file>

<file path=ppt/tags/tag253.xml><?xml version="1.0" encoding="utf-8"?>
<p:tagLst xmlns:a="http://schemas.openxmlformats.org/drawingml/2006/main" xmlns:r="http://schemas.openxmlformats.org/officeDocument/2006/relationships" xmlns:p="http://schemas.openxmlformats.org/presentationml/2006/main">
  <p:tag name="SHAPE" val="OLD"/>
</p:tagLst>
</file>

<file path=ppt/tags/tag254.xml><?xml version="1.0" encoding="utf-8"?>
<p:tagLst xmlns:a="http://schemas.openxmlformats.org/drawingml/2006/main" xmlns:r="http://schemas.openxmlformats.org/officeDocument/2006/relationships" xmlns:p="http://schemas.openxmlformats.org/presentationml/2006/main">
  <p:tag name="SHAPE" val="OLD"/>
</p:tagLst>
</file>

<file path=ppt/tags/tag255.xml><?xml version="1.0" encoding="utf-8"?>
<p:tagLst xmlns:a="http://schemas.openxmlformats.org/drawingml/2006/main" xmlns:r="http://schemas.openxmlformats.org/officeDocument/2006/relationships" xmlns:p="http://schemas.openxmlformats.org/presentationml/2006/main">
  <p:tag name="SHAPE" val="OLD"/>
</p:tagLst>
</file>

<file path=ppt/tags/tag256.xml><?xml version="1.0" encoding="utf-8"?>
<p:tagLst xmlns:a="http://schemas.openxmlformats.org/drawingml/2006/main" xmlns:r="http://schemas.openxmlformats.org/officeDocument/2006/relationships" xmlns:p="http://schemas.openxmlformats.org/presentationml/2006/main">
  <p:tag name="SHAPE" val="OLD"/>
</p:tagLst>
</file>

<file path=ppt/tags/tag257.xml><?xml version="1.0" encoding="utf-8"?>
<p:tagLst xmlns:a="http://schemas.openxmlformats.org/drawingml/2006/main" xmlns:r="http://schemas.openxmlformats.org/officeDocument/2006/relationships" xmlns:p="http://schemas.openxmlformats.org/presentationml/2006/main">
  <p:tag name="SHAPE" val="OLD"/>
</p:tagLst>
</file>

<file path=ppt/tags/tag258.xml><?xml version="1.0" encoding="utf-8"?>
<p:tagLst xmlns:a="http://schemas.openxmlformats.org/drawingml/2006/main" xmlns:r="http://schemas.openxmlformats.org/officeDocument/2006/relationships" xmlns:p="http://schemas.openxmlformats.org/presentationml/2006/main">
  <p:tag name="SHAPE" val="OLD"/>
</p:tagLst>
</file>

<file path=ppt/tags/tag259.xml><?xml version="1.0" encoding="utf-8"?>
<p:tagLst xmlns:a="http://schemas.openxmlformats.org/drawingml/2006/main" xmlns:r="http://schemas.openxmlformats.org/officeDocument/2006/relationships" xmlns:p="http://schemas.openxmlformats.org/presentationml/2006/main">
  <p:tag name="SHAPE" val="OLD"/>
</p:tagLst>
</file>

<file path=ppt/tags/tag26.xml><?xml version="1.0" encoding="utf-8"?>
<p:tagLst xmlns:a="http://schemas.openxmlformats.org/drawingml/2006/main" xmlns:r="http://schemas.openxmlformats.org/officeDocument/2006/relationships" xmlns:p="http://schemas.openxmlformats.org/presentationml/2006/main">
  <p:tag name="SHAPE" val="OLD"/>
</p:tagLst>
</file>

<file path=ppt/tags/tag260.xml><?xml version="1.0" encoding="utf-8"?>
<p:tagLst xmlns:a="http://schemas.openxmlformats.org/drawingml/2006/main" xmlns:r="http://schemas.openxmlformats.org/officeDocument/2006/relationships" xmlns:p="http://schemas.openxmlformats.org/presentationml/2006/main">
  <p:tag name="SHAPE" val="OLD"/>
</p:tagLst>
</file>

<file path=ppt/tags/tag261.xml><?xml version="1.0" encoding="utf-8"?>
<p:tagLst xmlns:a="http://schemas.openxmlformats.org/drawingml/2006/main" xmlns:r="http://schemas.openxmlformats.org/officeDocument/2006/relationships" xmlns:p="http://schemas.openxmlformats.org/presentationml/2006/main">
  <p:tag name="SHAPE" val="OLD"/>
</p:tagLst>
</file>

<file path=ppt/tags/tag262.xml><?xml version="1.0" encoding="utf-8"?>
<p:tagLst xmlns:a="http://schemas.openxmlformats.org/drawingml/2006/main" xmlns:r="http://schemas.openxmlformats.org/officeDocument/2006/relationships" xmlns:p="http://schemas.openxmlformats.org/presentationml/2006/main">
  <p:tag name="SHAPE" val="OLD"/>
</p:tagLst>
</file>

<file path=ppt/tags/tag263.xml><?xml version="1.0" encoding="utf-8"?>
<p:tagLst xmlns:a="http://schemas.openxmlformats.org/drawingml/2006/main" xmlns:r="http://schemas.openxmlformats.org/officeDocument/2006/relationships" xmlns:p="http://schemas.openxmlformats.org/presentationml/2006/main">
  <p:tag name="SHAPE" val="OLD"/>
</p:tagLst>
</file>

<file path=ppt/tags/tag264.xml><?xml version="1.0" encoding="utf-8"?>
<p:tagLst xmlns:a="http://schemas.openxmlformats.org/drawingml/2006/main" xmlns:r="http://schemas.openxmlformats.org/officeDocument/2006/relationships" xmlns:p="http://schemas.openxmlformats.org/presentationml/2006/main">
  <p:tag name="SHAPE" val="OLD"/>
</p:tagLst>
</file>

<file path=ppt/tags/tag265.xml><?xml version="1.0" encoding="utf-8"?>
<p:tagLst xmlns:a="http://schemas.openxmlformats.org/drawingml/2006/main" xmlns:r="http://schemas.openxmlformats.org/officeDocument/2006/relationships" xmlns:p="http://schemas.openxmlformats.org/presentationml/2006/main">
  <p:tag name="SHAPE" val="OLD"/>
</p:tagLst>
</file>

<file path=ppt/tags/tag266.xml><?xml version="1.0" encoding="utf-8"?>
<p:tagLst xmlns:a="http://schemas.openxmlformats.org/drawingml/2006/main" xmlns:r="http://schemas.openxmlformats.org/officeDocument/2006/relationships" xmlns:p="http://schemas.openxmlformats.org/presentationml/2006/main">
  <p:tag name="SHAPE" val="OLD"/>
</p:tagLst>
</file>

<file path=ppt/tags/tag267.xml><?xml version="1.0" encoding="utf-8"?>
<p:tagLst xmlns:a="http://schemas.openxmlformats.org/drawingml/2006/main" xmlns:r="http://schemas.openxmlformats.org/officeDocument/2006/relationships" xmlns:p="http://schemas.openxmlformats.org/presentationml/2006/main">
  <p:tag name="SHAPE" val="OLD"/>
</p:tagLst>
</file>

<file path=ppt/tags/tag268.xml><?xml version="1.0" encoding="utf-8"?>
<p:tagLst xmlns:a="http://schemas.openxmlformats.org/drawingml/2006/main" xmlns:r="http://schemas.openxmlformats.org/officeDocument/2006/relationships" xmlns:p="http://schemas.openxmlformats.org/presentationml/2006/main">
  <p:tag name="SHAPE" val="OLD"/>
</p:tagLst>
</file>

<file path=ppt/tags/tag269.xml><?xml version="1.0" encoding="utf-8"?>
<p:tagLst xmlns:a="http://schemas.openxmlformats.org/drawingml/2006/main" xmlns:r="http://schemas.openxmlformats.org/officeDocument/2006/relationships" xmlns:p="http://schemas.openxmlformats.org/presentationml/2006/main">
  <p:tag name="SHAPE" val="OLD"/>
</p:tagLst>
</file>

<file path=ppt/tags/tag27.xml><?xml version="1.0" encoding="utf-8"?>
<p:tagLst xmlns:a="http://schemas.openxmlformats.org/drawingml/2006/main" xmlns:r="http://schemas.openxmlformats.org/officeDocument/2006/relationships" xmlns:p="http://schemas.openxmlformats.org/presentationml/2006/main">
  <p:tag name="SHAPE" val="OLD"/>
</p:tagLst>
</file>

<file path=ppt/tags/tag270.xml><?xml version="1.0" encoding="utf-8"?>
<p:tagLst xmlns:a="http://schemas.openxmlformats.org/drawingml/2006/main" xmlns:r="http://schemas.openxmlformats.org/officeDocument/2006/relationships" xmlns:p="http://schemas.openxmlformats.org/presentationml/2006/main">
  <p:tag name="SHAPE" val="OLD"/>
</p:tagLst>
</file>

<file path=ppt/tags/tag271.xml><?xml version="1.0" encoding="utf-8"?>
<p:tagLst xmlns:a="http://schemas.openxmlformats.org/drawingml/2006/main" xmlns:r="http://schemas.openxmlformats.org/officeDocument/2006/relationships" xmlns:p="http://schemas.openxmlformats.org/presentationml/2006/main">
  <p:tag name="SHAPE" val="OLD"/>
</p:tagLst>
</file>

<file path=ppt/tags/tag272.xml><?xml version="1.0" encoding="utf-8"?>
<p:tagLst xmlns:a="http://schemas.openxmlformats.org/drawingml/2006/main" xmlns:r="http://schemas.openxmlformats.org/officeDocument/2006/relationships" xmlns:p="http://schemas.openxmlformats.org/presentationml/2006/main">
  <p:tag name="SHAPE" val="OLD"/>
</p:tagLst>
</file>

<file path=ppt/tags/tag273.xml><?xml version="1.0" encoding="utf-8"?>
<p:tagLst xmlns:a="http://schemas.openxmlformats.org/drawingml/2006/main" xmlns:r="http://schemas.openxmlformats.org/officeDocument/2006/relationships" xmlns:p="http://schemas.openxmlformats.org/presentationml/2006/main">
  <p:tag name="SHAPE" val="OLD"/>
</p:tagLst>
</file>

<file path=ppt/tags/tag274.xml><?xml version="1.0" encoding="utf-8"?>
<p:tagLst xmlns:a="http://schemas.openxmlformats.org/drawingml/2006/main" xmlns:r="http://schemas.openxmlformats.org/officeDocument/2006/relationships" xmlns:p="http://schemas.openxmlformats.org/presentationml/2006/main">
  <p:tag name="SHAPE" val="OLD"/>
</p:tagLst>
</file>

<file path=ppt/tags/tag275.xml><?xml version="1.0" encoding="utf-8"?>
<p:tagLst xmlns:a="http://schemas.openxmlformats.org/drawingml/2006/main" xmlns:r="http://schemas.openxmlformats.org/officeDocument/2006/relationships" xmlns:p="http://schemas.openxmlformats.org/presentationml/2006/main">
  <p:tag name="SHAPE" val="OLD"/>
</p:tagLst>
</file>

<file path=ppt/tags/tag276.xml><?xml version="1.0" encoding="utf-8"?>
<p:tagLst xmlns:a="http://schemas.openxmlformats.org/drawingml/2006/main" xmlns:r="http://schemas.openxmlformats.org/officeDocument/2006/relationships" xmlns:p="http://schemas.openxmlformats.org/presentationml/2006/main">
  <p:tag name="SHAPE" val="OLD"/>
</p:tagLst>
</file>

<file path=ppt/tags/tag277.xml><?xml version="1.0" encoding="utf-8"?>
<p:tagLst xmlns:a="http://schemas.openxmlformats.org/drawingml/2006/main" xmlns:r="http://schemas.openxmlformats.org/officeDocument/2006/relationships" xmlns:p="http://schemas.openxmlformats.org/presentationml/2006/main">
  <p:tag name="SHAPE" val="OLD"/>
</p:tagLst>
</file>

<file path=ppt/tags/tag278.xml><?xml version="1.0" encoding="utf-8"?>
<p:tagLst xmlns:a="http://schemas.openxmlformats.org/drawingml/2006/main" xmlns:r="http://schemas.openxmlformats.org/officeDocument/2006/relationships" xmlns:p="http://schemas.openxmlformats.org/presentationml/2006/main">
  <p:tag name="SHAPE" val="OLD"/>
</p:tagLst>
</file>

<file path=ppt/tags/tag279.xml><?xml version="1.0" encoding="utf-8"?>
<p:tagLst xmlns:a="http://schemas.openxmlformats.org/drawingml/2006/main" xmlns:r="http://schemas.openxmlformats.org/officeDocument/2006/relationships" xmlns:p="http://schemas.openxmlformats.org/presentationml/2006/main">
  <p:tag name="SHAPE" val="OLD"/>
</p:tagLst>
</file>

<file path=ppt/tags/tag28.xml><?xml version="1.0" encoding="utf-8"?>
<p:tagLst xmlns:a="http://schemas.openxmlformats.org/drawingml/2006/main" xmlns:r="http://schemas.openxmlformats.org/officeDocument/2006/relationships" xmlns:p="http://schemas.openxmlformats.org/presentationml/2006/main">
  <p:tag name="SHAPE" val="OLD"/>
</p:tagLst>
</file>

<file path=ppt/tags/tag280.xml><?xml version="1.0" encoding="utf-8"?>
<p:tagLst xmlns:a="http://schemas.openxmlformats.org/drawingml/2006/main" xmlns:r="http://schemas.openxmlformats.org/officeDocument/2006/relationships" xmlns:p="http://schemas.openxmlformats.org/presentationml/2006/main">
  <p:tag name="SHAPE" val="OLD"/>
</p:tagLst>
</file>

<file path=ppt/tags/tag281.xml><?xml version="1.0" encoding="utf-8"?>
<p:tagLst xmlns:a="http://schemas.openxmlformats.org/drawingml/2006/main" xmlns:r="http://schemas.openxmlformats.org/officeDocument/2006/relationships" xmlns:p="http://schemas.openxmlformats.org/presentationml/2006/main">
  <p:tag name="SHAPE" val="OLD"/>
</p:tagLst>
</file>

<file path=ppt/tags/tag282.xml><?xml version="1.0" encoding="utf-8"?>
<p:tagLst xmlns:a="http://schemas.openxmlformats.org/drawingml/2006/main" xmlns:r="http://schemas.openxmlformats.org/officeDocument/2006/relationships" xmlns:p="http://schemas.openxmlformats.org/presentationml/2006/main">
  <p:tag name="SHAPE" val="OLD"/>
</p:tagLst>
</file>

<file path=ppt/tags/tag283.xml><?xml version="1.0" encoding="utf-8"?>
<p:tagLst xmlns:a="http://schemas.openxmlformats.org/drawingml/2006/main" xmlns:r="http://schemas.openxmlformats.org/officeDocument/2006/relationships" xmlns:p="http://schemas.openxmlformats.org/presentationml/2006/main">
  <p:tag name="SHAPE" val="OLD"/>
</p:tagLst>
</file>

<file path=ppt/tags/tag284.xml><?xml version="1.0" encoding="utf-8"?>
<p:tagLst xmlns:a="http://schemas.openxmlformats.org/drawingml/2006/main" xmlns:r="http://schemas.openxmlformats.org/officeDocument/2006/relationships" xmlns:p="http://schemas.openxmlformats.org/presentationml/2006/main">
  <p:tag name="SHAPE" val="OLD"/>
</p:tagLst>
</file>

<file path=ppt/tags/tag285.xml><?xml version="1.0" encoding="utf-8"?>
<p:tagLst xmlns:a="http://schemas.openxmlformats.org/drawingml/2006/main" xmlns:r="http://schemas.openxmlformats.org/officeDocument/2006/relationships" xmlns:p="http://schemas.openxmlformats.org/presentationml/2006/main">
  <p:tag name="SHAPE" val="OLD"/>
</p:tagLst>
</file>

<file path=ppt/tags/tag286.xml><?xml version="1.0" encoding="utf-8"?>
<p:tagLst xmlns:a="http://schemas.openxmlformats.org/drawingml/2006/main" xmlns:r="http://schemas.openxmlformats.org/officeDocument/2006/relationships" xmlns:p="http://schemas.openxmlformats.org/presentationml/2006/main">
  <p:tag name="SHAPE" val="OLD"/>
</p:tagLst>
</file>

<file path=ppt/tags/tag287.xml><?xml version="1.0" encoding="utf-8"?>
<p:tagLst xmlns:a="http://schemas.openxmlformats.org/drawingml/2006/main" xmlns:r="http://schemas.openxmlformats.org/officeDocument/2006/relationships" xmlns:p="http://schemas.openxmlformats.org/presentationml/2006/main">
  <p:tag name="SHAPE" val="OLD"/>
</p:tagLst>
</file>

<file path=ppt/tags/tag288.xml><?xml version="1.0" encoding="utf-8"?>
<p:tagLst xmlns:a="http://schemas.openxmlformats.org/drawingml/2006/main" xmlns:r="http://schemas.openxmlformats.org/officeDocument/2006/relationships" xmlns:p="http://schemas.openxmlformats.org/presentationml/2006/main">
  <p:tag name="SHAPE" val="OLD"/>
</p:tagLst>
</file>

<file path=ppt/tags/tag289.xml><?xml version="1.0" encoding="utf-8"?>
<p:tagLst xmlns:a="http://schemas.openxmlformats.org/drawingml/2006/main" xmlns:r="http://schemas.openxmlformats.org/officeDocument/2006/relationships" xmlns:p="http://schemas.openxmlformats.org/presentationml/2006/main">
  <p:tag name="SHAPE" val="OLD"/>
</p:tagLst>
</file>

<file path=ppt/tags/tag29.xml><?xml version="1.0" encoding="utf-8"?>
<p:tagLst xmlns:a="http://schemas.openxmlformats.org/drawingml/2006/main" xmlns:r="http://schemas.openxmlformats.org/officeDocument/2006/relationships" xmlns:p="http://schemas.openxmlformats.org/presentationml/2006/main">
  <p:tag name="SHAPE" val="OLD"/>
</p:tagLst>
</file>

<file path=ppt/tags/tag290.xml><?xml version="1.0" encoding="utf-8"?>
<p:tagLst xmlns:a="http://schemas.openxmlformats.org/drawingml/2006/main" xmlns:r="http://schemas.openxmlformats.org/officeDocument/2006/relationships" xmlns:p="http://schemas.openxmlformats.org/presentationml/2006/main">
  <p:tag name="SHAPE" val="OLD"/>
</p:tagLst>
</file>

<file path=ppt/tags/tag291.xml><?xml version="1.0" encoding="utf-8"?>
<p:tagLst xmlns:a="http://schemas.openxmlformats.org/drawingml/2006/main" xmlns:r="http://schemas.openxmlformats.org/officeDocument/2006/relationships" xmlns:p="http://schemas.openxmlformats.org/presentationml/2006/main">
  <p:tag name="SHAPE" val="OLD"/>
</p:tagLst>
</file>

<file path=ppt/tags/tag292.xml><?xml version="1.0" encoding="utf-8"?>
<p:tagLst xmlns:a="http://schemas.openxmlformats.org/drawingml/2006/main" xmlns:r="http://schemas.openxmlformats.org/officeDocument/2006/relationships" xmlns:p="http://schemas.openxmlformats.org/presentationml/2006/main">
  <p:tag name="SHAPE" val="OLD"/>
</p:tagLst>
</file>

<file path=ppt/tags/tag293.xml><?xml version="1.0" encoding="utf-8"?>
<p:tagLst xmlns:a="http://schemas.openxmlformats.org/drawingml/2006/main" xmlns:r="http://schemas.openxmlformats.org/officeDocument/2006/relationships" xmlns:p="http://schemas.openxmlformats.org/presentationml/2006/main">
  <p:tag name="SHAPE" val="OLD"/>
</p:tagLst>
</file>

<file path=ppt/tags/tag294.xml><?xml version="1.0" encoding="utf-8"?>
<p:tagLst xmlns:a="http://schemas.openxmlformats.org/drawingml/2006/main" xmlns:r="http://schemas.openxmlformats.org/officeDocument/2006/relationships" xmlns:p="http://schemas.openxmlformats.org/presentationml/2006/main">
  <p:tag name="SHAPE" val="OLD"/>
</p:tagLst>
</file>

<file path=ppt/tags/tag295.xml><?xml version="1.0" encoding="utf-8"?>
<p:tagLst xmlns:a="http://schemas.openxmlformats.org/drawingml/2006/main" xmlns:r="http://schemas.openxmlformats.org/officeDocument/2006/relationships" xmlns:p="http://schemas.openxmlformats.org/presentationml/2006/main">
  <p:tag name="SHAPE" val="OLD"/>
</p:tagLst>
</file>

<file path=ppt/tags/tag296.xml><?xml version="1.0" encoding="utf-8"?>
<p:tagLst xmlns:a="http://schemas.openxmlformats.org/drawingml/2006/main" xmlns:r="http://schemas.openxmlformats.org/officeDocument/2006/relationships" xmlns:p="http://schemas.openxmlformats.org/presentationml/2006/main">
  <p:tag name="SHAPE" val="OLD"/>
</p:tagLst>
</file>

<file path=ppt/tags/tag3.xml><?xml version="1.0" encoding="utf-8"?>
<p:tagLst xmlns:a="http://schemas.openxmlformats.org/drawingml/2006/main" xmlns:r="http://schemas.openxmlformats.org/officeDocument/2006/relationships" xmlns:p="http://schemas.openxmlformats.org/presentationml/2006/main">
  <p:tag name="SHAPE" val="OLD"/>
</p:tagLst>
</file>

<file path=ppt/tags/tag30.xml><?xml version="1.0" encoding="utf-8"?>
<p:tagLst xmlns:a="http://schemas.openxmlformats.org/drawingml/2006/main" xmlns:r="http://schemas.openxmlformats.org/officeDocument/2006/relationships" xmlns:p="http://schemas.openxmlformats.org/presentationml/2006/main">
  <p:tag name="SHAPE" val="OLD"/>
</p:tagLst>
</file>

<file path=ppt/tags/tag31.xml><?xml version="1.0" encoding="utf-8"?>
<p:tagLst xmlns:a="http://schemas.openxmlformats.org/drawingml/2006/main" xmlns:r="http://schemas.openxmlformats.org/officeDocument/2006/relationships" xmlns:p="http://schemas.openxmlformats.org/presentationml/2006/main">
  <p:tag name="SHAPE" val="OLD"/>
</p:tagLst>
</file>

<file path=ppt/tags/tag32.xml><?xml version="1.0" encoding="utf-8"?>
<p:tagLst xmlns:a="http://schemas.openxmlformats.org/drawingml/2006/main" xmlns:r="http://schemas.openxmlformats.org/officeDocument/2006/relationships" xmlns:p="http://schemas.openxmlformats.org/presentationml/2006/main">
  <p:tag name="SHAPE" val="OLD"/>
</p:tagLst>
</file>

<file path=ppt/tags/tag33.xml><?xml version="1.0" encoding="utf-8"?>
<p:tagLst xmlns:a="http://schemas.openxmlformats.org/drawingml/2006/main" xmlns:r="http://schemas.openxmlformats.org/officeDocument/2006/relationships" xmlns:p="http://schemas.openxmlformats.org/presentationml/2006/main">
  <p:tag name="SHAPE" val="OLD"/>
</p:tagLst>
</file>

<file path=ppt/tags/tag34.xml><?xml version="1.0" encoding="utf-8"?>
<p:tagLst xmlns:a="http://schemas.openxmlformats.org/drawingml/2006/main" xmlns:r="http://schemas.openxmlformats.org/officeDocument/2006/relationships" xmlns:p="http://schemas.openxmlformats.org/presentationml/2006/main">
  <p:tag name="SHAPE" val="OLD"/>
</p:tagLst>
</file>

<file path=ppt/tags/tag35.xml><?xml version="1.0" encoding="utf-8"?>
<p:tagLst xmlns:a="http://schemas.openxmlformats.org/drawingml/2006/main" xmlns:r="http://schemas.openxmlformats.org/officeDocument/2006/relationships" xmlns:p="http://schemas.openxmlformats.org/presentationml/2006/main">
  <p:tag name="SHAPE" val="OLD"/>
</p:tagLst>
</file>

<file path=ppt/tags/tag36.xml><?xml version="1.0" encoding="utf-8"?>
<p:tagLst xmlns:a="http://schemas.openxmlformats.org/drawingml/2006/main" xmlns:r="http://schemas.openxmlformats.org/officeDocument/2006/relationships" xmlns:p="http://schemas.openxmlformats.org/presentationml/2006/main">
  <p:tag name="SHAPE" val="OLD"/>
</p:tagLst>
</file>

<file path=ppt/tags/tag37.xml><?xml version="1.0" encoding="utf-8"?>
<p:tagLst xmlns:a="http://schemas.openxmlformats.org/drawingml/2006/main" xmlns:r="http://schemas.openxmlformats.org/officeDocument/2006/relationships" xmlns:p="http://schemas.openxmlformats.org/presentationml/2006/main">
  <p:tag name="SHAPE" val="OLD"/>
</p:tagLst>
</file>

<file path=ppt/tags/tag38.xml><?xml version="1.0" encoding="utf-8"?>
<p:tagLst xmlns:a="http://schemas.openxmlformats.org/drawingml/2006/main" xmlns:r="http://schemas.openxmlformats.org/officeDocument/2006/relationships" xmlns:p="http://schemas.openxmlformats.org/presentationml/2006/main">
  <p:tag name="SHAPE" val="OLD"/>
</p:tagLst>
</file>

<file path=ppt/tags/tag39.xml><?xml version="1.0" encoding="utf-8"?>
<p:tagLst xmlns:a="http://schemas.openxmlformats.org/drawingml/2006/main" xmlns:r="http://schemas.openxmlformats.org/officeDocument/2006/relationships" xmlns:p="http://schemas.openxmlformats.org/presentationml/2006/main">
  <p:tag name="SHAPE" val="OLD"/>
</p:tagLst>
</file>

<file path=ppt/tags/tag4.xml><?xml version="1.0" encoding="utf-8"?>
<p:tagLst xmlns:a="http://schemas.openxmlformats.org/drawingml/2006/main" xmlns:r="http://schemas.openxmlformats.org/officeDocument/2006/relationships" xmlns:p="http://schemas.openxmlformats.org/presentationml/2006/main">
  <p:tag name="SHAPE" val="OLD"/>
</p:tagLst>
</file>

<file path=ppt/tags/tag40.xml><?xml version="1.0" encoding="utf-8"?>
<p:tagLst xmlns:a="http://schemas.openxmlformats.org/drawingml/2006/main" xmlns:r="http://schemas.openxmlformats.org/officeDocument/2006/relationships" xmlns:p="http://schemas.openxmlformats.org/presentationml/2006/main">
  <p:tag name="SHAPE" val="OLD"/>
</p:tagLst>
</file>

<file path=ppt/tags/tag41.xml><?xml version="1.0" encoding="utf-8"?>
<p:tagLst xmlns:a="http://schemas.openxmlformats.org/drawingml/2006/main" xmlns:r="http://schemas.openxmlformats.org/officeDocument/2006/relationships" xmlns:p="http://schemas.openxmlformats.org/presentationml/2006/main">
  <p:tag name="SHAPE" val="OLD"/>
</p:tagLst>
</file>

<file path=ppt/tags/tag42.xml><?xml version="1.0" encoding="utf-8"?>
<p:tagLst xmlns:a="http://schemas.openxmlformats.org/drawingml/2006/main" xmlns:r="http://schemas.openxmlformats.org/officeDocument/2006/relationships" xmlns:p="http://schemas.openxmlformats.org/presentationml/2006/main">
  <p:tag name="SHAPE" val="OLD"/>
</p:tagLst>
</file>

<file path=ppt/tags/tag43.xml><?xml version="1.0" encoding="utf-8"?>
<p:tagLst xmlns:a="http://schemas.openxmlformats.org/drawingml/2006/main" xmlns:r="http://schemas.openxmlformats.org/officeDocument/2006/relationships" xmlns:p="http://schemas.openxmlformats.org/presentationml/2006/main">
  <p:tag name="SHAPE" val="OLD"/>
</p:tagLst>
</file>

<file path=ppt/tags/tag44.xml><?xml version="1.0" encoding="utf-8"?>
<p:tagLst xmlns:a="http://schemas.openxmlformats.org/drawingml/2006/main" xmlns:r="http://schemas.openxmlformats.org/officeDocument/2006/relationships" xmlns:p="http://schemas.openxmlformats.org/presentationml/2006/main">
  <p:tag name="SHAPE" val="OLD"/>
</p:tagLst>
</file>

<file path=ppt/tags/tag45.xml><?xml version="1.0" encoding="utf-8"?>
<p:tagLst xmlns:a="http://schemas.openxmlformats.org/drawingml/2006/main" xmlns:r="http://schemas.openxmlformats.org/officeDocument/2006/relationships" xmlns:p="http://schemas.openxmlformats.org/presentationml/2006/main">
  <p:tag name="SHAPE" val="OLD"/>
</p:tagLst>
</file>

<file path=ppt/tags/tag46.xml><?xml version="1.0" encoding="utf-8"?>
<p:tagLst xmlns:a="http://schemas.openxmlformats.org/drawingml/2006/main" xmlns:r="http://schemas.openxmlformats.org/officeDocument/2006/relationships" xmlns:p="http://schemas.openxmlformats.org/presentationml/2006/main">
  <p:tag name="SHAPE" val="OLD"/>
</p:tagLst>
</file>

<file path=ppt/tags/tag47.xml><?xml version="1.0" encoding="utf-8"?>
<p:tagLst xmlns:a="http://schemas.openxmlformats.org/drawingml/2006/main" xmlns:r="http://schemas.openxmlformats.org/officeDocument/2006/relationships" xmlns:p="http://schemas.openxmlformats.org/presentationml/2006/main">
  <p:tag name="SHAPE" val="OLD"/>
</p:tagLst>
</file>

<file path=ppt/tags/tag48.xml><?xml version="1.0" encoding="utf-8"?>
<p:tagLst xmlns:a="http://schemas.openxmlformats.org/drawingml/2006/main" xmlns:r="http://schemas.openxmlformats.org/officeDocument/2006/relationships" xmlns:p="http://schemas.openxmlformats.org/presentationml/2006/main">
  <p:tag name="SHAPE" val="OLD"/>
</p:tagLst>
</file>

<file path=ppt/tags/tag49.xml><?xml version="1.0" encoding="utf-8"?>
<p:tagLst xmlns:a="http://schemas.openxmlformats.org/drawingml/2006/main" xmlns:r="http://schemas.openxmlformats.org/officeDocument/2006/relationships" xmlns:p="http://schemas.openxmlformats.org/presentationml/2006/main">
  <p:tag name="SHAPE" val="OLD"/>
</p:tagLst>
</file>

<file path=ppt/tags/tag5.xml><?xml version="1.0" encoding="utf-8"?>
<p:tagLst xmlns:a="http://schemas.openxmlformats.org/drawingml/2006/main" xmlns:r="http://schemas.openxmlformats.org/officeDocument/2006/relationships" xmlns:p="http://schemas.openxmlformats.org/presentationml/2006/main">
  <p:tag name="SHAPE" val="OLD"/>
</p:tagLst>
</file>

<file path=ppt/tags/tag50.xml><?xml version="1.0" encoding="utf-8"?>
<p:tagLst xmlns:a="http://schemas.openxmlformats.org/drawingml/2006/main" xmlns:r="http://schemas.openxmlformats.org/officeDocument/2006/relationships" xmlns:p="http://schemas.openxmlformats.org/presentationml/2006/main">
  <p:tag name="SHAPE" val="OLD"/>
</p:tagLst>
</file>

<file path=ppt/tags/tag51.xml><?xml version="1.0" encoding="utf-8"?>
<p:tagLst xmlns:a="http://schemas.openxmlformats.org/drawingml/2006/main" xmlns:r="http://schemas.openxmlformats.org/officeDocument/2006/relationships" xmlns:p="http://schemas.openxmlformats.org/presentationml/2006/main">
  <p:tag name="SHAPE" val="OLD"/>
</p:tagLst>
</file>

<file path=ppt/tags/tag52.xml><?xml version="1.0" encoding="utf-8"?>
<p:tagLst xmlns:a="http://schemas.openxmlformats.org/drawingml/2006/main" xmlns:r="http://schemas.openxmlformats.org/officeDocument/2006/relationships" xmlns:p="http://schemas.openxmlformats.org/presentationml/2006/main">
  <p:tag name="SHAPE" val="OLD"/>
</p:tagLst>
</file>

<file path=ppt/tags/tag53.xml><?xml version="1.0" encoding="utf-8"?>
<p:tagLst xmlns:a="http://schemas.openxmlformats.org/drawingml/2006/main" xmlns:r="http://schemas.openxmlformats.org/officeDocument/2006/relationships" xmlns:p="http://schemas.openxmlformats.org/presentationml/2006/main">
  <p:tag name="SHAPE" val="OLD"/>
</p:tagLst>
</file>

<file path=ppt/tags/tag54.xml><?xml version="1.0" encoding="utf-8"?>
<p:tagLst xmlns:a="http://schemas.openxmlformats.org/drawingml/2006/main" xmlns:r="http://schemas.openxmlformats.org/officeDocument/2006/relationships" xmlns:p="http://schemas.openxmlformats.org/presentationml/2006/main">
  <p:tag name="SHAPE" val="OLD"/>
</p:tagLst>
</file>

<file path=ppt/tags/tag55.xml><?xml version="1.0" encoding="utf-8"?>
<p:tagLst xmlns:a="http://schemas.openxmlformats.org/drawingml/2006/main" xmlns:r="http://schemas.openxmlformats.org/officeDocument/2006/relationships" xmlns:p="http://schemas.openxmlformats.org/presentationml/2006/main">
  <p:tag name="SHAPE" val="OLD"/>
</p:tagLst>
</file>

<file path=ppt/tags/tag56.xml><?xml version="1.0" encoding="utf-8"?>
<p:tagLst xmlns:a="http://schemas.openxmlformats.org/drawingml/2006/main" xmlns:r="http://schemas.openxmlformats.org/officeDocument/2006/relationships" xmlns:p="http://schemas.openxmlformats.org/presentationml/2006/main">
  <p:tag name="SHAPE" val="OLD"/>
</p:tagLst>
</file>

<file path=ppt/tags/tag57.xml><?xml version="1.0" encoding="utf-8"?>
<p:tagLst xmlns:a="http://schemas.openxmlformats.org/drawingml/2006/main" xmlns:r="http://schemas.openxmlformats.org/officeDocument/2006/relationships" xmlns:p="http://schemas.openxmlformats.org/presentationml/2006/main">
  <p:tag name="SHAPE" val="OLD"/>
</p:tagLst>
</file>

<file path=ppt/tags/tag58.xml><?xml version="1.0" encoding="utf-8"?>
<p:tagLst xmlns:a="http://schemas.openxmlformats.org/drawingml/2006/main" xmlns:r="http://schemas.openxmlformats.org/officeDocument/2006/relationships" xmlns:p="http://schemas.openxmlformats.org/presentationml/2006/main">
  <p:tag name="SHAPE" val="OLD"/>
</p:tagLst>
</file>

<file path=ppt/tags/tag59.xml><?xml version="1.0" encoding="utf-8"?>
<p:tagLst xmlns:a="http://schemas.openxmlformats.org/drawingml/2006/main" xmlns:r="http://schemas.openxmlformats.org/officeDocument/2006/relationships" xmlns:p="http://schemas.openxmlformats.org/presentationml/2006/main">
  <p:tag name="SHAPE" val="OLD"/>
</p:tagLst>
</file>

<file path=ppt/tags/tag6.xml><?xml version="1.0" encoding="utf-8"?>
<p:tagLst xmlns:a="http://schemas.openxmlformats.org/drawingml/2006/main" xmlns:r="http://schemas.openxmlformats.org/officeDocument/2006/relationships" xmlns:p="http://schemas.openxmlformats.org/presentationml/2006/main">
  <p:tag name="SHAPE" val="OLD"/>
</p:tagLst>
</file>

<file path=ppt/tags/tag60.xml><?xml version="1.0" encoding="utf-8"?>
<p:tagLst xmlns:a="http://schemas.openxmlformats.org/drawingml/2006/main" xmlns:r="http://schemas.openxmlformats.org/officeDocument/2006/relationships" xmlns:p="http://schemas.openxmlformats.org/presentationml/2006/main">
  <p:tag name="SHAPE" val="OLD"/>
</p:tagLst>
</file>

<file path=ppt/tags/tag61.xml><?xml version="1.0" encoding="utf-8"?>
<p:tagLst xmlns:a="http://schemas.openxmlformats.org/drawingml/2006/main" xmlns:r="http://schemas.openxmlformats.org/officeDocument/2006/relationships" xmlns:p="http://schemas.openxmlformats.org/presentationml/2006/main">
  <p:tag name="SHAPE" val="OLD"/>
</p:tagLst>
</file>

<file path=ppt/tags/tag62.xml><?xml version="1.0" encoding="utf-8"?>
<p:tagLst xmlns:a="http://schemas.openxmlformats.org/drawingml/2006/main" xmlns:r="http://schemas.openxmlformats.org/officeDocument/2006/relationships" xmlns:p="http://schemas.openxmlformats.org/presentationml/2006/main">
  <p:tag name="SHAPE" val="OLD"/>
</p:tagLst>
</file>

<file path=ppt/tags/tag63.xml><?xml version="1.0" encoding="utf-8"?>
<p:tagLst xmlns:a="http://schemas.openxmlformats.org/drawingml/2006/main" xmlns:r="http://schemas.openxmlformats.org/officeDocument/2006/relationships" xmlns:p="http://schemas.openxmlformats.org/presentationml/2006/main">
  <p:tag name="SHAPE" val="OLD"/>
</p:tagLst>
</file>

<file path=ppt/tags/tag64.xml><?xml version="1.0" encoding="utf-8"?>
<p:tagLst xmlns:a="http://schemas.openxmlformats.org/drawingml/2006/main" xmlns:r="http://schemas.openxmlformats.org/officeDocument/2006/relationships" xmlns:p="http://schemas.openxmlformats.org/presentationml/2006/main">
  <p:tag name="SHAPE" val="OLD"/>
</p:tagLst>
</file>

<file path=ppt/tags/tag65.xml><?xml version="1.0" encoding="utf-8"?>
<p:tagLst xmlns:a="http://schemas.openxmlformats.org/drawingml/2006/main" xmlns:r="http://schemas.openxmlformats.org/officeDocument/2006/relationships" xmlns:p="http://schemas.openxmlformats.org/presentationml/2006/main">
  <p:tag name="SHAPE" val="OLD"/>
</p:tagLst>
</file>

<file path=ppt/tags/tag66.xml><?xml version="1.0" encoding="utf-8"?>
<p:tagLst xmlns:a="http://schemas.openxmlformats.org/drawingml/2006/main" xmlns:r="http://schemas.openxmlformats.org/officeDocument/2006/relationships" xmlns:p="http://schemas.openxmlformats.org/presentationml/2006/main">
  <p:tag name="SHAPE" val="OLD"/>
</p:tagLst>
</file>

<file path=ppt/tags/tag67.xml><?xml version="1.0" encoding="utf-8"?>
<p:tagLst xmlns:a="http://schemas.openxmlformats.org/drawingml/2006/main" xmlns:r="http://schemas.openxmlformats.org/officeDocument/2006/relationships" xmlns:p="http://schemas.openxmlformats.org/presentationml/2006/main">
  <p:tag name="SHAPE" val="OLD"/>
</p:tagLst>
</file>

<file path=ppt/tags/tag68.xml><?xml version="1.0" encoding="utf-8"?>
<p:tagLst xmlns:a="http://schemas.openxmlformats.org/drawingml/2006/main" xmlns:r="http://schemas.openxmlformats.org/officeDocument/2006/relationships" xmlns:p="http://schemas.openxmlformats.org/presentationml/2006/main">
  <p:tag name="SHAPE" val="OLD"/>
</p:tagLst>
</file>

<file path=ppt/tags/tag69.xml><?xml version="1.0" encoding="utf-8"?>
<p:tagLst xmlns:a="http://schemas.openxmlformats.org/drawingml/2006/main" xmlns:r="http://schemas.openxmlformats.org/officeDocument/2006/relationships" xmlns:p="http://schemas.openxmlformats.org/presentationml/2006/main">
  <p:tag name="SHAPE" val="OLD"/>
</p:tagLst>
</file>

<file path=ppt/tags/tag7.xml><?xml version="1.0" encoding="utf-8"?>
<p:tagLst xmlns:a="http://schemas.openxmlformats.org/drawingml/2006/main" xmlns:r="http://schemas.openxmlformats.org/officeDocument/2006/relationships" xmlns:p="http://schemas.openxmlformats.org/presentationml/2006/main">
  <p:tag name="SHAPE" val="OLD"/>
</p:tagLst>
</file>

<file path=ppt/tags/tag70.xml><?xml version="1.0" encoding="utf-8"?>
<p:tagLst xmlns:a="http://schemas.openxmlformats.org/drawingml/2006/main" xmlns:r="http://schemas.openxmlformats.org/officeDocument/2006/relationships" xmlns:p="http://schemas.openxmlformats.org/presentationml/2006/main">
  <p:tag name="SHAPE" val="OLD"/>
</p:tagLst>
</file>

<file path=ppt/tags/tag71.xml><?xml version="1.0" encoding="utf-8"?>
<p:tagLst xmlns:a="http://schemas.openxmlformats.org/drawingml/2006/main" xmlns:r="http://schemas.openxmlformats.org/officeDocument/2006/relationships" xmlns:p="http://schemas.openxmlformats.org/presentationml/2006/main">
  <p:tag name="SHAPE" val="OLD"/>
</p:tagLst>
</file>

<file path=ppt/tags/tag72.xml><?xml version="1.0" encoding="utf-8"?>
<p:tagLst xmlns:a="http://schemas.openxmlformats.org/drawingml/2006/main" xmlns:r="http://schemas.openxmlformats.org/officeDocument/2006/relationships" xmlns:p="http://schemas.openxmlformats.org/presentationml/2006/main">
  <p:tag name="SHAPE" val="OLD"/>
</p:tagLst>
</file>

<file path=ppt/tags/tag73.xml><?xml version="1.0" encoding="utf-8"?>
<p:tagLst xmlns:a="http://schemas.openxmlformats.org/drawingml/2006/main" xmlns:r="http://schemas.openxmlformats.org/officeDocument/2006/relationships" xmlns:p="http://schemas.openxmlformats.org/presentationml/2006/main">
  <p:tag name="SHAPE" val="OLD"/>
</p:tagLst>
</file>

<file path=ppt/tags/tag74.xml><?xml version="1.0" encoding="utf-8"?>
<p:tagLst xmlns:a="http://schemas.openxmlformats.org/drawingml/2006/main" xmlns:r="http://schemas.openxmlformats.org/officeDocument/2006/relationships" xmlns:p="http://schemas.openxmlformats.org/presentationml/2006/main">
  <p:tag name="SHAPE" val="OLD"/>
</p:tagLst>
</file>

<file path=ppt/tags/tag75.xml><?xml version="1.0" encoding="utf-8"?>
<p:tagLst xmlns:a="http://schemas.openxmlformats.org/drawingml/2006/main" xmlns:r="http://schemas.openxmlformats.org/officeDocument/2006/relationships" xmlns:p="http://schemas.openxmlformats.org/presentationml/2006/main">
  <p:tag name="SHAPE" val="OLD"/>
</p:tagLst>
</file>

<file path=ppt/tags/tag76.xml><?xml version="1.0" encoding="utf-8"?>
<p:tagLst xmlns:a="http://schemas.openxmlformats.org/drawingml/2006/main" xmlns:r="http://schemas.openxmlformats.org/officeDocument/2006/relationships" xmlns:p="http://schemas.openxmlformats.org/presentationml/2006/main">
  <p:tag name="SHAPE" val="OLD"/>
</p:tagLst>
</file>

<file path=ppt/tags/tag77.xml><?xml version="1.0" encoding="utf-8"?>
<p:tagLst xmlns:a="http://schemas.openxmlformats.org/drawingml/2006/main" xmlns:r="http://schemas.openxmlformats.org/officeDocument/2006/relationships" xmlns:p="http://schemas.openxmlformats.org/presentationml/2006/main">
  <p:tag name="SHAPE" val="OLD"/>
</p:tagLst>
</file>

<file path=ppt/tags/tag78.xml><?xml version="1.0" encoding="utf-8"?>
<p:tagLst xmlns:a="http://schemas.openxmlformats.org/drawingml/2006/main" xmlns:r="http://schemas.openxmlformats.org/officeDocument/2006/relationships" xmlns:p="http://schemas.openxmlformats.org/presentationml/2006/main">
  <p:tag name="SHAPE" val="OLD"/>
</p:tagLst>
</file>

<file path=ppt/tags/tag79.xml><?xml version="1.0" encoding="utf-8"?>
<p:tagLst xmlns:a="http://schemas.openxmlformats.org/drawingml/2006/main" xmlns:r="http://schemas.openxmlformats.org/officeDocument/2006/relationships" xmlns:p="http://schemas.openxmlformats.org/presentationml/2006/main">
  <p:tag name="SHAPE" val="OLD"/>
</p:tagLst>
</file>

<file path=ppt/tags/tag8.xml><?xml version="1.0" encoding="utf-8"?>
<p:tagLst xmlns:a="http://schemas.openxmlformats.org/drawingml/2006/main" xmlns:r="http://schemas.openxmlformats.org/officeDocument/2006/relationships" xmlns:p="http://schemas.openxmlformats.org/presentationml/2006/main">
  <p:tag name="SHAPE" val="OLD"/>
</p:tagLst>
</file>

<file path=ppt/tags/tag80.xml><?xml version="1.0" encoding="utf-8"?>
<p:tagLst xmlns:a="http://schemas.openxmlformats.org/drawingml/2006/main" xmlns:r="http://schemas.openxmlformats.org/officeDocument/2006/relationships" xmlns:p="http://schemas.openxmlformats.org/presentationml/2006/main">
  <p:tag name="SHAPE" val="OLD"/>
</p:tagLst>
</file>

<file path=ppt/tags/tag81.xml><?xml version="1.0" encoding="utf-8"?>
<p:tagLst xmlns:a="http://schemas.openxmlformats.org/drawingml/2006/main" xmlns:r="http://schemas.openxmlformats.org/officeDocument/2006/relationships" xmlns:p="http://schemas.openxmlformats.org/presentationml/2006/main">
  <p:tag name="SHAPE" val="OLD"/>
</p:tagLst>
</file>

<file path=ppt/tags/tag82.xml><?xml version="1.0" encoding="utf-8"?>
<p:tagLst xmlns:a="http://schemas.openxmlformats.org/drawingml/2006/main" xmlns:r="http://schemas.openxmlformats.org/officeDocument/2006/relationships" xmlns:p="http://schemas.openxmlformats.org/presentationml/2006/main">
  <p:tag name="SHAPE" val="OLD"/>
</p:tagLst>
</file>

<file path=ppt/tags/tag83.xml><?xml version="1.0" encoding="utf-8"?>
<p:tagLst xmlns:a="http://schemas.openxmlformats.org/drawingml/2006/main" xmlns:r="http://schemas.openxmlformats.org/officeDocument/2006/relationships" xmlns:p="http://schemas.openxmlformats.org/presentationml/2006/main">
  <p:tag name="SHAPE" val="OLD"/>
</p:tagLst>
</file>

<file path=ppt/tags/tag84.xml><?xml version="1.0" encoding="utf-8"?>
<p:tagLst xmlns:a="http://schemas.openxmlformats.org/drawingml/2006/main" xmlns:r="http://schemas.openxmlformats.org/officeDocument/2006/relationships" xmlns:p="http://schemas.openxmlformats.org/presentationml/2006/main">
  <p:tag name="SHAPE" val="OLD"/>
</p:tagLst>
</file>

<file path=ppt/tags/tag85.xml><?xml version="1.0" encoding="utf-8"?>
<p:tagLst xmlns:a="http://schemas.openxmlformats.org/drawingml/2006/main" xmlns:r="http://schemas.openxmlformats.org/officeDocument/2006/relationships" xmlns:p="http://schemas.openxmlformats.org/presentationml/2006/main">
  <p:tag name="SHAPE" val="OLD"/>
</p:tagLst>
</file>

<file path=ppt/tags/tag86.xml><?xml version="1.0" encoding="utf-8"?>
<p:tagLst xmlns:a="http://schemas.openxmlformats.org/drawingml/2006/main" xmlns:r="http://schemas.openxmlformats.org/officeDocument/2006/relationships" xmlns:p="http://schemas.openxmlformats.org/presentationml/2006/main">
  <p:tag name="SHAPE" val="OLD"/>
</p:tagLst>
</file>

<file path=ppt/tags/tag87.xml><?xml version="1.0" encoding="utf-8"?>
<p:tagLst xmlns:a="http://schemas.openxmlformats.org/drawingml/2006/main" xmlns:r="http://schemas.openxmlformats.org/officeDocument/2006/relationships" xmlns:p="http://schemas.openxmlformats.org/presentationml/2006/main">
  <p:tag name="SHAPE" val="OLD"/>
</p:tagLst>
</file>

<file path=ppt/tags/tag88.xml><?xml version="1.0" encoding="utf-8"?>
<p:tagLst xmlns:a="http://schemas.openxmlformats.org/drawingml/2006/main" xmlns:r="http://schemas.openxmlformats.org/officeDocument/2006/relationships" xmlns:p="http://schemas.openxmlformats.org/presentationml/2006/main">
  <p:tag name="SHAPE" val="OLD"/>
</p:tagLst>
</file>

<file path=ppt/tags/tag89.xml><?xml version="1.0" encoding="utf-8"?>
<p:tagLst xmlns:a="http://schemas.openxmlformats.org/drawingml/2006/main" xmlns:r="http://schemas.openxmlformats.org/officeDocument/2006/relationships" xmlns:p="http://schemas.openxmlformats.org/presentationml/2006/main">
  <p:tag name="SHAPE" val="OLD"/>
</p:tagLst>
</file>

<file path=ppt/tags/tag9.xml><?xml version="1.0" encoding="utf-8"?>
<p:tagLst xmlns:a="http://schemas.openxmlformats.org/drawingml/2006/main" xmlns:r="http://schemas.openxmlformats.org/officeDocument/2006/relationships" xmlns:p="http://schemas.openxmlformats.org/presentationml/2006/main">
  <p:tag name="SHAPE" val="OLD"/>
</p:tagLst>
</file>

<file path=ppt/tags/tag90.xml><?xml version="1.0" encoding="utf-8"?>
<p:tagLst xmlns:a="http://schemas.openxmlformats.org/drawingml/2006/main" xmlns:r="http://schemas.openxmlformats.org/officeDocument/2006/relationships" xmlns:p="http://schemas.openxmlformats.org/presentationml/2006/main">
  <p:tag name="SHAPE" val="OLD"/>
</p:tagLst>
</file>

<file path=ppt/tags/tag91.xml><?xml version="1.0" encoding="utf-8"?>
<p:tagLst xmlns:a="http://schemas.openxmlformats.org/drawingml/2006/main" xmlns:r="http://schemas.openxmlformats.org/officeDocument/2006/relationships" xmlns:p="http://schemas.openxmlformats.org/presentationml/2006/main">
  <p:tag name="SHAPE" val="OLD"/>
</p:tagLst>
</file>

<file path=ppt/tags/tag92.xml><?xml version="1.0" encoding="utf-8"?>
<p:tagLst xmlns:a="http://schemas.openxmlformats.org/drawingml/2006/main" xmlns:r="http://schemas.openxmlformats.org/officeDocument/2006/relationships" xmlns:p="http://schemas.openxmlformats.org/presentationml/2006/main">
  <p:tag name="SHAPE" val="OLD"/>
</p:tagLst>
</file>

<file path=ppt/tags/tag93.xml><?xml version="1.0" encoding="utf-8"?>
<p:tagLst xmlns:a="http://schemas.openxmlformats.org/drawingml/2006/main" xmlns:r="http://schemas.openxmlformats.org/officeDocument/2006/relationships" xmlns:p="http://schemas.openxmlformats.org/presentationml/2006/main">
  <p:tag name="SHAPE" val="OLD"/>
</p:tagLst>
</file>

<file path=ppt/tags/tag94.xml><?xml version="1.0" encoding="utf-8"?>
<p:tagLst xmlns:a="http://schemas.openxmlformats.org/drawingml/2006/main" xmlns:r="http://schemas.openxmlformats.org/officeDocument/2006/relationships" xmlns:p="http://schemas.openxmlformats.org/presentationml/2006/main">
  <p:tag name="SHAPE" val="OLD"/>
</p:tagLst>
</file>

<file path=ppt/tags/tag95.xml><?xml version="1.0" encoding="utf-8"?>
<p:tagLst xmlns:a="http://schemas.openxmlformats.org/drawingml/2006/main" xmlns:r="http://schemas.openxmlformats.org/officeDocument/2006/relationships" xmlns:p="http://schemas.openxmlformats.org/presentationml/2006/main">
  <p:tag name="SHAPE" val="OLD"/>
</p:tagLst>
</file>

<file path=ppt/tags/tag96.xml><?xml version="1.0" encoding="utf-8"?>
<p:tagLst xmlns:a="http://schemas.openxmlformats.org/drawingml/2006/main" xmlns:r="http://schemas.openxmlformats.org/officeDocument/2006/relationships" xmlns:p="http://schemas.openxmlformats.org/presentationml/2006/main">
  <p:tag name="SHAPE" val="OLD"/>
</p:tagLst>
</file>

<file path=ppt/tags/tag97.xml><?xml version="1.0" encoding="utf-8"?>
<p:tagLst xmlns:a="http://schemas.openxmlformats.org/drawingml/2006/main" xmlns:r="http://schemas.openxmlformats.org/officeDocument/2006/relationships" xmlns:p="http://schemas.openxmlformats.org/presentationml/2006/main">
  <p:tag name="SHAPE" val="OLD"/>
</p:tagLst>
</file>

<file path=ppt/tags/tag98.xml><?xml version="1.0" encoding="utf-8"?>
<p:tagLst xmlns:a="http://schemas.openxmlformats.org/drawingml/2006/main" xmlns:r="http://schemas.openxmlformats.org/officeDocument/2006/relationships" xmlns:p="http://schemas.openxmlformats.org/presentationml/2006/main">
  <p:tag name="SHAPE" val="OLD"/>
</p:tagLst>
</file>

<file path=ppt/tags/tag99.xml><?xml version="1.0" encoding="utf-8"?>
<p:tagLst xmlns:a="http://schemas.openxmlformats.org/drawingml/2006/main" xmlns:r="http://schemas.openxmlformats.org/officeDocument/2006/relationships" xmlns:p="http://schemas.openxmlformats.org/presentationml/2006/main">
  <p:tag name="SHAPE" val="OLD"/>
</p:tagLst>
</file>

<file path=ppt/theme/theme1.xml><?xml version="1.0" encoding="utf-8"?>
<a:theme xmlns:a="http://schemas.openxmlformats.org/drawingml/2006/main" name="TU Wien">
  <a:themeElements>
    <a:clrScheme name="TU Wien">
      <a:dk1>
        <a:srgbClr val="000000"/>
      </a:dk1>
      <a:lt1>
        <a:srgbClr val="FFFFFF"/>
      </a:lt1>
      <a:dk2>
        <a:srgbClr val="006699"/>
      </a:dk2>
      <a:lt2>
        <a:srgbClr val="DFF2FD"/>
      </a:lt2>
      <a:accent1>
        <a:srgbClr val="006699"/>
      </a:accent1>
      <a:accent2>
        <a:srgbClr val="72ADD5"/>
      </a:accent2>
      <a:accent3>
        <a:srgbClr val="A6D5EC"/>
      </a:accent3>
      <a:accent4>
        <a:srgbClr val="DFF2FD"/>
      </a:accent4>
      <a:accent5>
        <a:srgbClr val="646363"/>
      </a:accent5>
      <a:accent6>
        <a:srgbClr val="5485AB"/>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ubtile Körper">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Blau 1">
      <a:srgbClr val="5485AB"/>
    </a:custClr>
    <a:custClr name="Blau 2">
      <a:srgbClr val="72ADD5"/>
    </a:custClr>
    <a:custClr name="Blau 3">
      <a:srgbClr val="A6D5EC"/>
    </a:custClr>
    <a:custClr name="Blau 4">
      <a:srgbClr val="DFF2FD"/>
    </a:custClr>
    <a:custClr name="Grün 1">
      <a:srgbClr val="007E71"/>
    </a:custClr>
    <a:custClr name="Grün 2">
      <a:srgbClr val="6AAAA5"/>
    </a:custClr>
    <a:custClr name="Grün 3">
      <a:srgbClr val="A2C6C2"/>
    </a:custClr>
    <a:custClr name="Grün 4">
      <a:srgbClr val="E9F1F0"/>
    </a:custClr>
    <a:custClr name="Magenta 1">
      <a:srgbClr val="BA4682"/>
    </a:custClr>
    <a:custClr name="Magenta 2">
      <a:srgbClr val="CD81A8"/>
    </a:custClr>
    <a:custClr name="Magenta 3">
      <a:srgbClr val="DFAFCA"/>
    </a:custClr>
    <a:custClr name="Magenta 4">
      <a:srgbClr val="F5E5EF"/>
    </a:custClr>
    <a:custClr name="Orange 1">
      <a:srgbClr val="E18922"/>
    </a:custClr>
    <a:custClr name="Orange 2">
      <a:srgbClr val="EEB473"/>
    </a:custClr>
    <a:custClr name="Orange 3">
      <a:srgbClr val="F5D0A8"/>
    </a:custClr>
    <a:custClr name="Orange 4">
      <a:srgbClr val="FDEFE1"/>
    </a:custClr>
    <a:custClr name="Grau 1">
      <a:srgbClr val="646363"/>
    </a:custClr>
    <a:custClr name="Grau 2">
      <a:srgbClr val="9D9D9C"/>
    </a:custClr>
    <a:custClr name="Grau 3">
      <a:srgbClr val="D0D0D0"/>
    </a:custClr>
    <a:custClr name="Grau 4">
      <a:srgbClr val="EDEDED"/>
    </a:custClr>
  </a:custClrLst>
  <a:extLst>
    <a:ext uri="{05A4C25C-085E-4340-85A3-A5531E510DB2}">
      <thm15:themeFamily xmlns:thm15="http://schemas.microsoft.com/office/thememl/2012/main" name="TUW_Musterpraesentation.potx" id="{2E710E09-D0C1-444E-9EE2-99D6F66FD162}" vid="{BCCD5661-7924-46E1-AD3D-9AC2BD2CC4A5}"/>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TUW_Musterpraesentation</Template>
  <TotalTime>0</TotalTime>
  <Words>940</Words>
  <Application>Microsoft Office PowerPoint</Application>
  <PresentationFormat>Breitbild</PresentationFormat>
  <Paragraphs>118</Paragraphs>
  <Slides>19</Slides>
  <Notes>19</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19</vt:i4>
      </vt:variant>
    </vt:vector>
  </HeadingPairs>
  <TitlesOfParts>
    <vt:vector size="22" baseType="lpstr">
      <vt:lpstr>Arial</vt:lpstr>
      <vt:lpstr>Roboto</vt:lpstr>
      <vt:lpstr>TU Wien</vt:lpstr>
      <vt:lpstr>Materials and Energy System Modeling </vt:lpstr>
      <vt:lpstr>Motivation</vt:lpstr>
      <vt:lpstr>PowerPoint-Präsentation</vt:lpstr>
      <vt:lpstr>Key findings regarding material recycling</vt:lpstr>
      <vt:lpstr>Origin of the REE for magnets</vt:lpstr>
      <vt:lpstr>PowerPoint-Präsentation</vt:lpstr>
      <vt:lpstr>The research gap</vt:lpstr>
      <vt:lpstr>„Material recycling in energy system modeling: a review and showcase“</vt:lpstr>
      <vt:lpstr>Key takeaways regarding the literature review</vt:lpstr>
      <vt:lpstr>PowerPoint-Präsentation</vt:lpstr>
      <vt:lpstr>Step-by-step instructions for integrating material recycling into energy system models</vt:lpstr>
      <vt:lpstr>Development of solar modules in the EU-27 until 2050 in the scenario with optimistic market assumptions (as expected)</vt:lpstr>
      <vt:lpstr>PowerPoint-Präsentation</vt:lpstr>
      <vt:lpstr>PowerPoint-Präsentation</vt:lpstr>
      <vt:lpstr>PowerPoint-Präsentation</vt:lpstr>
      <vt:lpstr>Conclusions</vt:lpstr>
      <vt:lpstr>Future work</vt:lpstr>
      <vt:lpstr>Ongoing work…</vt:lpstr>
      <vt:lpstr>Contact</vt:lpstr>
    </vt:vector>
  </TitlesOfParts>
  <Company>Technische Universität Wien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Materials in energy system modeling</dc:title>
  <dc:creator>Sebastian Zwickl (TUW-EEG)</dc:creator>
  <cp:lastModifiedBy>Sebastian Zwickl (TUW-EEG)</cp:lastModifiedBy>
  <cp:revision>28</cp:revision>
  <dcterms:created xsi:type="dcterms:W3CDTF">2024-08-27T13:44:39Z</dcterms:created>
  <dcterms:modified xsi:type="dcterms:W3CDTF">2024-09-05T12:57:22Z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0x01010047F7283A7873274F8E189EC753F03E5A</vt:lpwstr>
  </property>
</Properties>
</file>