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21" autoAdjust="0"/>
    <p:restoredTop sz="98673" autoAdjust="0"/>
  </p:normalViewPr>
  <p:slideViewPr>
    <p:cSldViewPr snapToGrid="0" snapToObjects="1">
      <p:cViewPr varScale="1">
        <p:scale>
          <a:sx n="78" d="100"/>
          <a:sy n="78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3632-5747-0748-84B5-2DA4E5933A08}" type="datetimeFigureOut">
              <a:rPr lang="en-US" smtClean="0"/>
              <a:t>22/09/2015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3C54-5448-6342-A62A-0F427B99E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328"/>
              </p:ext>
            </p:extLst>
          </p:nvPr>
        </p:nvGraphicFramePr>
        <p:xfrm>
          <a:off x="807044" y="251460"/>
          <a:ext cx="74475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1897"/>
                <a:gridCol w="1861897"/>
                <a:gridCol w="1861897"/>
                <a:gridCol w="186189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Individus</a:t>
                      </a:r>
                      <a:r>
                        <a:rPr lang="en-US" b="0" i="0" dirty="0" smtClean="0"/>
                        <a:t> parents</a:t>
                      </a: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4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10097"/>
              </p:ext>
            </p:extLst>
          </p:nvPr>
        </p:nvGraphicFramePr>
        <p:xfrm>
          <a:off x="807044" y="1751481"/>
          <a:ext cx="7447588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1897"/>
                <a:gridCol w="1861897"/>
                <a:gridCol w="1861897"/>
                <a:gridCol w="186189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Individus</a:t>
                      </a:r>
                      <a:r>
                        <a:rPr lang="en-US" b="0" i="0" dirty="0" smtClean="0"/>
                        <a:t> enfants</a:t>
                      </a: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4</a:t>
                      </a:r>
                    </a:p>
                  </a:txBody>
                  <a:tcPr>
                    <a:solidFill>
                      <a:srgbClr val="93CD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10799"/>
              </p:ext>
            </p:extLst>
          </p:nvPr>
        </p:nvGraphicFramePr>
        <p:xfrm>
          <a:off x="807044" y="3363211"/>
          <a:ext cx="74475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1897"/>
                <a:gridCol w="1861897"/>
                <a:gridCol w="1861897"/>
                <a:gridCol w="186189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Individus</a:t>
                      </a:r>
                      <a:r>
                        <a:rPr lang="en-US" b="0" i="0" dirty="0" smtClean="0"/>
                        <a:t> parents</a:t>
                      </a: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>
                    <a:solidFill>
                      <a:srgbClr val="FFF25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60498"/>
              </p:ext>
            </p:extLst>
          </p:nvPr>
        </p:nvGraphicFramePr>
        <p:xfrm>
          <a:off x="807044" y="5176183"/>
          <a:ext cx="74475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61897"/>
                <a:gridCol w="1861897"/>
                <a:gridCol w="1861897"/>
                <a:gridCol w="1861897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0" dirty="0" err="1" smtClean="0"/>
                        <a:t>Individus</a:t>
                      </a:r>
                      <a:r>
                        <a:rPr lang="en-US" b="0" i="0" dirty="0" smtClean="0"/>
                        <a:t> enfants</a:t>
                      </a: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2</a:t>
                      </a:r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3</a:t>
                      </a:r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4</a:t>
                      </a:r>
                    </a:p>
                  </a:txBody>
                  <a:tcPr>
                    <a:solidFill>
                      <a:srgbClr val="FFF25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endParaRPr lang="en-US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1</a:t>
                      </a:r>
                    </a:p>
                  </a:txBody>
                  <a:tcPr>
                    <a:solidFill>
                      <a:srgbClr val="FFF2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Gène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4</a:t>
                      </a:r>
                    </a:p>
                  </a:txBody>
                  <a:tcPr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8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 moi</dc:creator>
  <cp:lastModifiedBy>moi moi</cp:lastModifiedBy>
  <cp:revision>4</cp:revision>
  <dcterms:created xsi:type="dcterms:W3CDTF">2015-09-22T11:56:39Z</dcterms:created>
  <dcterms:modified xsi:type="dcterms:W3CDTF">2015-09-22T12:36:50Z</dcterms:modified>
</cp:coreProperties>
</file>