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75" d="100"/>
          <a:sy n="75" d="100"/>
        </p:scale>
        <p:origin x="2004" y="1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55AB-D326-4D24-9D0D-3448B8AA0A3A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E430-F990-44C8-9890-41B2A826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3960" y="1391920"/>
            <a:ext cx="3195320" cy="238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5961"/>
            <a:ext cx="1239520" cy="1269999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JS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560" y="2316798"/>
            <a:ext cx="1569720" cy="919162"/>
          </a:xfrm>
        </p:spPr>
        <p:txBody>
          <a:bodyPr/>
          <a:lstStyle/>
          <a:p>
            <a:pPr algn="l"/>
            <a:r>
              <a:rPr lang="en-US" dirty="0" smtClean="0"/>
              <a:t>like</a:t>
            </a:r>
          </a:p>
          <a:p>
            <a:pPr algn="l"/>
            <a:r>
              <a:rPr lang="en-US" b="1" dirty="0" smtClean="0"/>
              <a:t>Promises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58" y="1391920"/>
            <a:ext cx="2123855" cy="2387600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526280" y="2316798"/>
            <a:ext cx="1050078" cy="621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/>
              <a:t>for</a:t>
            </a:r>
            <a:endParaRPr lang="en-US" sz="4400" b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827214" y="1950721"/>
            <a:ext cx="1261712" cy="1269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</a:rPr>
              <a:t>20</a:t>
            </a:r>
            <a:endParaRPr 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virgilm</dc:creator>
  <cp:lastModifiedBy>virgilm</cp:lastModifiedBy>
  <cp:revision>2</cp:revision>
  <dcterms:created xsi:type="dcterms:W3CDTF">2022-09-06T02:38:33Z</dcterms:created>
  <dcterms:modified xsi:type="dcterms:W3CDTF">2022-09-06T02:39:01Z</dcterms:modified>
</cp:coreProperties>
</file>